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60" r:id="rId5"/>
    <p:sldId id="261" r:id="rId6"/>
    <p:sldId id="262" r:id="rId7"/>
    <p:sldId id="263" r:id="rId8"/>
    <p:sldId id="286" r:id="rId9"/>
    <p:sldId id="264" r:id="rId10"/>
    <p:sldId id="265" r:id="rId11"/>
    <p:sldId id="278" r:id="rId12"/>
    <p:sldId id="266" r:id="rId13"/>
    <p:sldId id="267" r:id="rId14"/>
    <p:sldId id="279" r:id="rId15"/>
    <p:sldId id="268" r:id="rId16"/>
    <p:sldId id="275" r:id="rId17"/>
    <p:sldId id="269" r:id="rId18"/>
    <p:sldId id="270" r:id="rId19"/>
    <p:sldId id="259" r:id="rId20"/>
    <p:sldId id="276" r:id="rId21"/>
    <p:sldId id="271" r:id="rId22"/>
    <p:sldId id="280" r:id="rId23"/>
    <p:sldId id="281" r:id="rId24"/>
    <p:sldId id="273" r:id="rId25"/>
    <p:sldId id="274"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ira Fattah" userId="f252b15ae40798d5" providerId="LiveId" clId="{E7F4FF59-197A-4930-9073-DB31903BD498}"/>
    <pc:docChg chg="undo redo custSel addSld delSld modSld sldOrd">
      <pc:chgData name="Samira Fattah" userId="f252b15ae40798d5" providerId="LiveId" clId="{E7F4FF59-197A-4930-9073-DB31903BD498}" dt="2020-10-13T18:28:32.236" v="2685" actId="122"/>
      <pc:docMkLst>
        <pc:docMk/>
      </pc:docMkLst>
      <pc:sldChg chg="modSp new mod">
        <pc:chgData name="Samira Fattah" userId="f252b15ae40798d5" providerId="LiveId" clId="{E7F4FF59-197A-4930-9073-DB31903BD498}" dt="2020-10-04T20:29:53.982" v="2356" actId="20577"/>
        <pc:sldMkLst>
          <pc:docMk/>
          <pc:sldMk cId="3624173677" sldId="256"/>
        </pc:sldMkLst>
        <pc:spChg chg="mod">
          <ac:chgData name="Samira Fattah" userId="f252b15ae40798d5" providerId="LiveId" clId="{E7F4FF59-197A-4930-9073-DB31903BD498}" dt="2020-09-20T20:13:19.361" v="1450"/>
          <ac:spMkLst>
            <pc:docMk/>
            <pc:sldMk cId="3624173677" sldId="256"/>
            <ac:spMk id="2" creationId="{793BB41B-B7FB-4EE4-B2A1-925CAB039C46}"/>
          </ac:spMkLst>
        </pc:spChg>
        <pc:spChg chg="mod">
          <ac:chgData name="Samira Fattah" userId="f252b15ae40798d5" providerId="LiveId" clId="{E7F4FF59-197A-4930-9073-DB31903BD498}" dt="2020-10-04T20:29:53.982" v="2356" actId="20577"/>
          <ac:spMkLst>
            <pc:docMk/>
            <pc:sldMk cId="3624173677" sldId="256"/>
            <ac:spMk id="3" creationId="{5E2F5779-922C-4D4F-8EB5-6487D71A7F7E}"/>
          </ac:spMkLst>
        </pc:spChg>
      </pc:sldChg>
      <pc:sldChg chg="delSp modSp new mod">
        <pc:chgData name="Samira Fattah" userId="f252b15ae40798d5" providerId="LiveId" clId="{E7F4FF59-197A-4930-9073-DB31903BD498}" dt="2020-10-13T17:13:49.296" v="2541" actId="20577"/>
        <pc:sldMkLst>
          <pc:docMk/>
          <pc:sldMk cId="425719562" sldId="257"/>
        </pc:sldMkLst>
        <pc:spChg chg="mod">
          <ac:chgData name="Samira Fattah" userId="f252b15ae40798d5" providerId="LiveId" clId="{E7F4FF59-197A-4930-9073-DB31903BD498}" dt="2020-10-13T17:13:49.296" v="2541" actId="20577"/>
          <ac:spMkLst>
            <pc:docMk/>
            <pc:sldMk cId="425719562" sldId="257"/>
            <ac:spMk id="2" creationId="{4E5176D7-79C2-473D-A0E6-4E95B5AEA1D2}"/>
          </ac:spMkLst>
        </pc:spChg>
        <pc:spChg chg="del mod">
          <ac:chgData name="Samira Fattah" userId="f252b15ae40798d5" providerId="LiveId" clId="{E7F4FF59-197A-4930-9073-DB31903BD498}" dt="2020-09-27T15:00:46.877" v="1494" actId="478"/>
          <ac:spMkLst>
            <pc:docMk/>
            <pc:sldMk cId="425719562" sldId="257"/>
            <ac:spMk id="3" creationId="{EC685F28-3B38-4AE7-B95B-87E9DE095836}"/>
          </ac:spMkLst>
        </pc:spChg>
      </pc:sldChg>
      <pc:sldChg chg="modSp new mod">
        <pc:chgData name="Samira Fattah" userId="f252b15ae40798d5" providerId="LiveId" clId="{E7F4FF59-197A-4930-9073-DB31903BD498}" dt="2020-09-28T07:48:00.564" v="2225" actId="14100"/>
        <pc:sldMkLst>
          <pc:docMk/>
          <pc:sldMk cId="1173474860" sldId="258"/>
        </pc:sldMkLst>
        <pc:spChg chg="mod">
          <ac:chgData name="Samira Fattah" userId="f252b15ae40798d5" providerId="LiveId" clId="{E7F4FF59-197A-4930-9073-DB31903BD498}" dt="2020-09-28T07:48:00.564" v="2225" actId="14100"/>
          <ac:spMkLst>
            <pc:docMk/>
            <pc:sldMk cId="1173474860" sldId="258"/>
            <ac:spMk id="2" creationId="{DE024C6A-4319-4103-B02D-8B324438CDDC}"/>
          </ac:spMkLst>
        </pc:spChg>
        <pc:spChg chg="mod">
          <ac:chgData name="Samira Fattah" userId="f252b15ae40798d5" providerId="LiveId" clId="{E7F4FF59-197A-4930-9073-DB31903BD498}" dt="2020-09-28T07:47:40.705" v="2224" actId="20577"/>
          <ac:spMkLst>
            <pc:docMk/>
            <pc:sldMk cId="1173474860" sldId="258"/>
            <ac:spMk id="3" creationId="{08D475B6-D2DD-4E33-9258-CC39E96B8673}"/>
          </ac:spMkLst>
        </pc:spChg>
      </pc:sldChg>
      <pc:sldChg chg="addSp delSp modSp new mod">
        <pc:chgData name="Samira Fattah" userId="f252b15ae40798d5" providerId="LiveId" clId="{E7F4FF59-197A-4930-9073-DB31903BD498}" dt="2020-09-27T22:04:51.360" v="2031" actId="255"/>
        <pc:sldMkLst>
          <pc:docMk/>
          <pc:sldMk cId="2253852844" sldId="259"/>
        </pc:sldMkLst>
        <pc:spChg chg="mod">
          <ac:chgData name="Samira Fattah" userId="f252b15ae40798d5" providerId="LiveId" clId="{E7F4FF59-197A-4930-9073-DB31903BD498}" dt="2020-09-27T22:04:38.051" v="2029" actId="20577"/>
          <ac:spMkLst>
            <pc:docMk/>
            <pc:sldMk cId="2253852844" sldId="259"/>
            <ac:spMk id="2" creationId="{840B39F3-9889-470D-B996-014A0A0B20B0}"/>
          </ac:spMkLst>
        </pc:spChg>
        <pc:spChg chg="mod">
          <ac:chgData name="Samira Fattah" userId="f252b15ae40798d5" providerId="LiveId" clId="{E7F4FF59-197A-4930-9073-DB31903BD498}" dt="2020-09-27T22:04:51.360" v="2031" actId="255"/>
          <ac:spMkLst>
            <pc:docMk/>
            <pc:sldMk cId="2253852844" sldId="259"/>
            <ac:spMk id="3" creationId="{6E98DAF1-72AE-4F9A-92F7-A141713533D6}"/>
          </ac:spMkLst>
        </pc:spChg>
        <pc:picChg chg="add del mod">
          <ac:chgData name="Samira Fattah" userId="f252b15ae40798d5" providerId="LiveId" clId="{E7F4FF59-197A-4930-9073-DB31903BD498}" dt="2020-09-19T18:55:44.264" v="993" actId="478"/>
          <ac:picMkLst>
            <pc:docMk/>
            <pc:sldMk cId="2253852844" sldId="259"/>
            <ac:picMk id="5" creationId="{A9647AC5-D2AD-4184-B416-17FD66A79B32}"/>
          </ac:picMkLst>
        </pc:picChg>
      </pc:sldChg>
      <pc:sldChg chg="modSp new mod">
        <pc:chgData name="Samira Fattah" userId="f252b15ae40798d5" providerId="LiveId" clId="{E7F4FF59-197A-4930-9073-DB31903BD498}" dt="2020-10-04T20:51:41.978" v="2392" actId="20577"/>
        <pc:sldMkLst>
          <pc:docMk/>
          <pc:sldMk cId="525036313" sldId="260"/>
        </pc:sldMkLst>
        <pc:spChg chg="mod">
          <ac:chgData name="Samira Fattah" userId="f252b15ae40798d5" providerId="LiveId" clId="{E7F4FF59-197A-4930-9073-DB31903BD498}" dt="2020-09-27T17:23:26.645" v="1804" actId="255"/>
          <ac:spMkLst>
            <pc:docMk/>
            <pc:sldMk cId="525036313" sldId="260"/>
            <ac:spMk id="2" creationId="{2E440FF1-05A7-4751-BF59-3B94CB8BB453}"/>
          </ac:spMkLst>
        </pc:spChg>
        <pc:spChg chg="mod">
          <ac:chgData name="Samira Fattah" userId="f252b15ae40798d5" providerId="LiveId" clId="{E7F4FF59-197A-4930-9073-DB31903BD498}" dt="2020-10-04T20:51:41.978" v="2392" actId="20577"/>
          <ac:spMkLst>
            <pc:docMk/>
            <pc:sldMk cId="525036313" sldId="260"/>
            <ac:spMk id="3" creationId="{0BE2D1FE-89F3-474B-8400-D387EC541117}"/>
          </ac:spMkLst>
        </pc:spChg>
      </pc:sldChg>
      <pc:sldChg chg="modSp new mod">
        <pc:chgData name="Samira Fattah" userId="f252b15ae40798d5" providerId="LiveId" clId="{E7F4FF59-197A-4930-9073-DB31903BD498}" dt="2020-10-04T20:52:53.631" v="2396" actId="20577"/>
        <pc:sldMkLst>
          <pc:docMk/>
          <pc:sldMk cId="1691339869" sldId="261"/>
        </pc:sldMkLst>
        <pc:spChg chg="mod">
          <ac:chgData name="Samira Fattah" userId="f252b15ae40798d5" providerId="LiveId" clId="{E7F4FF59-197A-4930-9073-DB31903BD498}" dt="2020-10-04T20:52:53.631" v="2396" actId="20577"/>
          <ac:spMkLst>
            <pc:docMk/>
            <pc:sldMk cId="1691339869" sldId="261"/>
            <ac:spMk id="2" creationId="{B1A77DCB-ECDC-4065-8AF8-3CD3262C2EBF}"/>
          </ac:spMkLst>
        </pc:spChg>
        <pc:spChg chg="mod">
          <ac:chgData name="Samira Fattah" userId="f252b15ae40798d5" providerId="LiveId" clId="{E7F4FF59-197A-4930-9073-DB31903BD498}" dt="2020-09-27T17:26:11.459" v="1817" actId="255"/>
          <ac:spMkLst>
            <pc:docMk/>
            <pc:sldMk cId="1691339869" sldId="261"/>
            <ac:spMk id="3" creationId="{D2F6B50C-D8BB-4A3E-8F7F-44EC67095ADF}"/>
          </ac:spMkLst>
        </pc:spChg>
      </pc:sldChg>
      <pc:sldChg chg="addSp modSp new mod">
        <pc:chgData name="Samira Fattah" userId="f252b15ae40798d5" providerId="LiveId" clId="{E7F4FF59-197A-4930-9073-DB31903BD498}" dt="2020-10-13T17:30:12.243" v="2564" actId="20577"/>
        <pc:sldMkLst>
          <pc:docMk/>
          <pc:sldMk cId="3475407829" sldId="262"/>
        </pc:sldMkLst>
        <pc:spChg chg="mod">
          <ac:chgData name="Samira Fattah" userId="f252b15ae40798d5" providerId="LiveId" clId="{E7F4FF59-197A-4930-9073-DB31903BD498}" dt="2020-10-04T20:53:01.214" v="2397"/>
          <ac:spMkLst>
            <pc:docMk/>
            <pc:sldMk cId="3475407829" sldId="262"/>
            <ac:spMk id="2" creationId="{1BAF9EF4-EBF6-4256-BDAC-E5933D40D74F}"/>
          </ac:spMkLst>
        </pc:spChg>
        <pc:spChg chg="mod">
          <ac:chgData name="Samira Fattah" userId="f252b15ae40798d5" providerId="LiveId" clId="{E7F4FF59-197A-4930-9073-DB31903BD498}" dt="2020-10-13T17:30:12.243" v="2564" actId="20577"/>
          <ac:spMkLst>
            <pc:docMk/>
            <pc:sldMk cId="3475407829" sldId="262"/>
            <ac:spMk id="3" creationId="{3E529F2A-6D4F-4728-9081-1EE9B823FDAD}"/>
          </ac:spMkLst>
        </pc:spChg>
        <pc:picChg chg="add mod">
          <ac:chgData name="Samira Fattah" userId="f252b15ae40798d5" providerId="LiveId" clId="{E7F4FF59-197A-4930-9073-DB31903BD498}" dt="2020-10-13T17:27:37.977" v="2542" actId="14100"/>
          <ac:picMkLst>
            <pc:docMk/>
            <pc:sldMk cId="3475407829" sldId="262"/>
            <ac:picMk id="2050" creationId="{0023C467-5B83-4E99-B25B-B4EE35ABBEA9}"/>
          </ac:picMkLst>
        </pc:picChg>
        <pc:picChg chg="add mod">
          <ac:chgData name="Samira Fattah" userId="f252b15ae40798d5" providerId="LiveId" clId="{E7F4FF59-197A-4930-9073-DB31903BD498}" dt="2020-10-04T21:13:26.211" v="2429" actId="1076"/>
          <ac:picMkLst>
            <pc:docMk/>
            <pc:sldMk cId="3475407829" sldId="262"/>
            <ac:picMk id="2052" creationId="{AA3473EB-A6DE-4CE7-8617-AE0DF18545C0}"/>
          </ac:picMkLst>
        </pc:picChg>
      </pc:sldChg>
      <pc:sldChg chg="addSp delSp modSp new mod">
        <pc:chgData name="Samira Fattah" userId="f252b15ae40798d5" providerId="LiveId" clId="{E7F4FF59-197A-4930-9073-DB31903BD498}" dt="2020-10-13T17:34:50.027" v="2593" actId="27636"/>
        <pc:sldMkLst>
          <pc:docMk/>
          <pc:sldMk cId="165969836" sldId="263"/>
        </pc:sldMkLst>
        <pc:spChg chg="mod">
          <ac:chgData name="Samira Fattah" userId="f252b15ae40798d5" providerId="LiveId" clId="{E7F4FF59-197A-4930-9073-DB31903BD498}" dt="2020-10-04T20:53:11.769" v="2398"/>
          <ac:spMkLst>
            <pc:docMk/>
            <pc:sldMk cId="165969836" sldId="263"/>
            <ac:spMk id="2" creationId="{EB4D1BF4-F487-4A81-A612-A515812B88D9}"/>
          </ac:spMkLst>
        </pc:spChg>
        <pc:spChg chg="mod">
          <ac:chgData name="Samira Fattah" userId="f252b15ae40798d5" providerId="LiveId" clId="{E7F4FF59-197A-4930-9073-DB31903BD498}" dt="2020-10-13T17:34:50.027" v="2593" actId="27636"/>
          <ac:spMkLst>
            <pc:docMk/>
            <pc:sldMk cId="165969836" sldId="263"/>
            <ac:spMk id="3" creationId="{8F61E229-B9C5-4C2E-92A7-4EA7942CC8AD}"/>
          </ac:spMkLst>
        </pc:spChg>
        <pc:picChg chg="add del mod">
          <ac:chgData name="Samira Fattah" userId="f252b15ae40798d5" providerId="LiveId" clId="{E7F4FF59-197A-4930-9073-DB31903BD498}" dt="2020-10-04T20:59:26.974" v="2408" actId="478"/>
          <ac:picMkLst>
            <pc:docMk/>
            <pc:sldMk cId="165969836" sldId="263"/>
            <ac:picMk id="4" creationId="{9D36A183-93A5-4F81-AFD3-C7E95E7B5EEA}"/>
          </ac:picMkLst>
        </pc:picChg>
      </pc:sldChg>
      <pc:sldChg chg="modSp new mod">
        <pc:chgData name="Samira Fattah" userId="f252b15ae40798d5" providerId="LiveId" clId="{E7F4FF59-197A-4930-9073-DB31903BD498}" dt="2020-10-04T20:53:20.576" v="2401" actId="20577"/>
        <pc:sldMkLst>
          <pc:docMk/>
          <pc:sldMk cId="1118465176" sldId="264"/>
        </pc:sldMkLst>
        <pc:spChg chg="mod">
          <ac:chgData name="Samira Fattah" userId="f252b15ae40798d5" providerId="LiveId" clId="{E7F4FF59-197A-4930-9073-DB31903BD498}" dt="2020-10-04T20:53:20.576" v="2401" actId="20577"/>
          <ac:spMkLst>
            <pc:docMk/>
            <pc:sldMk cId="1118465176" sldId="264"/>
            <ac:spMk id="2" creationId="{85289F69-2362-4783-A472-76C207FC0C6F}"/>
          </ac:spMkLst>
        </pc:spChg>
        <pc:spChg chg="mod">
          <ac:chgData name="Samira Fattah" userId="f252b15ae40798d5" providerId="LiveId" clId="{E7F4FF59-197A-4930-9073-DB31903BD498}" dt="2020-09-27T17:53:11.196" v="1957" actId="207"/>
          <ac:spMkLst>
            <pc:docMk/>
            <pc:sldMk cId="1118465176" sldId="264"/>
            <ac:spMk id="3" creationId="{55E568DB-69F8-4CFB-A324-B370AAFCCFDD}"/>
          </ac:spMkLst>
        </pc:spChg>
      </pc:sldChg>
      <pc:sldChg chg="modSp new mod">
        <pc:chgData name="Samira Fattah" userId="f252b15ae40798d5" providerId="LiveId" clId="{E7F4FF59-197A-4930-9073-DB31903BD498}" dt="2020-09-27T18:11:44.833" v="1966" actId="20577"/>
        <pc:sldMkLst>
          <pc:docMk/>
          <pc:sldMk cId="1163553536" sldId="265"/>
        </pc:sldMkLst>
        <pc:spChg chg="mod">
          <ac:chgData name="Samira Fattah" userId="f252b15ae40798d5" providerId="LiveId" clId="{E7F4FF59-197A-4930-9073-DB31903BD498}" dt="2020-09-27T17:54:27.415" v="1959" actId="255"/>
          <ac:spMkLst>
            <pc:docMk/>
            <pc:sldMk cId="1163553536" sldId="265"/>
            <ac:spMk id="2" creationId="{9808625E-781B-42FB-9E90-B221837828C1}"/>
          </ac:spMkLst>
        </pc:spChg>
        <pc:spChg chg="mod">
          <ac:chgData name="Samira Fattah" userId="f252b15ae40798d5" providerId="LiveId" clId="{E7F4FF59-197A-4930-9073-DB31903BD498}" dt="2020-09-27T18:11:44.833" v="1966" actId="20577"/>
          <ac:spMkLst>
            <pc:docMk/>
            <pc:sldMk cId="1163553536" sldId="265"/>
            <ac:spMk id="3" creationId="{742F7199-EB36-403D-A51E-2FA455A5098A}"/>
          </ac:spMkLst>
        </pc:spChg>
      </pc:sldChg>
      <pc:sldChg chg="modSp new mod">
        <pc:chgData name="Samira Fattah" userId="f252b15ae40798d5" providerId="LiveId" clId="{E7F4FF59-197A-4930-9073-DB31903BD498}" dt="2020-09-27T21:54:15.496" v="1975" actId="255"/>
        <pc:sldMkLst>
          <pc:docMk/>
          <pc:sldMk cId="89243051" sldId="266"/>
        </pc:sldMkLst>
        <pc:spChg chg="mod">
          <ac:chgData name="Samira Fattah" userId="f252b15ae40798d5" providerId="LiveId" clId="{E7F4FF59-197A-4930-9073-DB31903BD498}" dt="2020-09-27T21:54:04.148" v="1974" actId="255"/>
          <ac:spMkLst>
            <pc:docMk/>
            <pc:sldMk cId="89243051" sldId="266"/>
            <ac:spMk id="2" creationId="{BC35509F-A705-48FB-B643-6AE717A8CC2E}"/>
          </ac:spMkLst>
        </pc:spChg>
        <pc:spChg chg="mod">
          <ac:chgData name="Samira Fattah" userId="f252b15ae40798d5" providerId="LiveId" clId="{E7F4FF59-197A-4930-9073-DB31903BD498}" dt="2020-09-27T21:54:15.496" v="1975" actId="255"/>
          <ac:spMkLst>
            <pc:docMk/>
            <pc:sldMk cId="89243051" sldId="266"/>
            <ac:spMk id="3" creationId="{2D93CC14-F359-40D7-95B3-A10C26D4CF76}"/>
          </ac:spMkLst>
        </pc:spChg>
      </pc:sldChg>
      <pc:sldChg chg="addSp delSp modSp new mod">
        <pc:chgData name="Samira Fattah" userId="f252b15ae40798d5" providerId="LiveId" clId="{E7F4FF59-197A-4930-9073-DB31903BD498}" dt="2020-09-28T19:14:52.557" v="2264" actId="1037"/>
        <pc:sldMkLst>
          <pc:docMk/>
          <pc:sldMk cId="839662617" sldId="267"/>
        </pc:sldMkLst>
        <pc:spChg chg="mod">
          <ac:chgData name="Samira Fattah" userId="f252b15ae40798d5" providerId="LiveId" clId="{E7F4FF59-197A-4930-9073-DB31903BD498}" dt="2020-09-27T21:53:53.219" v="1973" actId="207"/>
          <ac:spMkLst>
            <pc:docMk/>
            <pc:sldMk cId="839662617" sldId="267"/>
            <ac:spMk id="2" creationId="{228E5921-F0A1-4B10-B1E9-4D0418E961C8}"/>
          </ac:spMkLst>
        </pc:spChg>
        <pc:spChg chg="mod">
          <ac:chgData name="Samira Fattah" userId="f252b15ae40798d5" providerId="LiveId" clId="{E7F4FF59-197A-4930-9073-DB31903BD498}" dt="2020-09-28T19:14:44.088" v="2261" actId="20577"/>
          <ac:spMkLst>
            <pc:docMk/>
            <pc:sldMk cId="839662617" sldId="267"/>
            <ac:spMk id="3" creationId="{8D95E2BE-D7A1-4F2D-A3DB-CE31120D74EA}"/>
          </ac:spMkLst>
        </pc:spChg>
        <pc:picChg chg="add del mod">
          <ac:chgData name="Samira Fattah" userId="f252b15ae40798d5" providerId="LiveId" clId="{E7F4FF59-197A-4930-9073-DB31903BD498}" dt="2020-09-28T19:12:38.549" v="2226" actId="478"/>
          <ac:picMkLst>
            <pc:docMk/>
            <pc:sldMk cId="839662617" sldId="267"/>
            <ac:picMk id="5" creationId="{8AEB31FE-BDF9-494A-9A0E-E1434E470900}"/>
          </ac:picMkLst>
        </pc:picChg>
        <pc:picChg chg="add mod">
          <ac:chgData name="Samira Fattah" userId="f252b15ae40798d5" providerId="LiveId" clId="{E7F4FF59-197A-4930-9073-DB31903BD498}" dt="2020-09-28T19:14:52.557" v="2264" actId="1037"/>
          <ac:picMkLst>
            <pc:docMk/>
            <pc:sldMk cId="839662617" sldId="267"/>
            <ac:picMk id="2050" creationId="{B3D6E589-2C22-4372-8587-39058E8C4EA4}"/>
          </ac:picMkLst>
        </pc:picChg>
      </pc:sldChg>
      <pc:sldChg chg="modSp new mod">
        <pc:chgData name="Samira Fattah" userId="f252b15ae40798d5" providerId="LiveId" clId="{E7F4FF59-197A-4930-9073-DB31903BD498}" dt="2020-09-27T21:58:28.104" v="1995" actId="255"/>
        <pc:sldMkLst>
          <pc:docMk/>
          <pc:sldMk cId="3047575031" sldId="268"/>
        </pc:sldMkLst>
        <pc:spChg chg="mod">
          <ac:chgData name="Samira Fattah" userId="f252b15ae40798d5" providerId="LiveId" clId="{E7F4FF59-197A-4930-9073-DB31903BD498}" dt="2020-09-27T21:57:20.818" v="1989" actId="20577"/>
          <ac:spMkLst>
            <pc:docMk/>
            <pc:sldMk cId="3047575031" sldId="268"/>
            <ac:spMk id="2" creationId="{B5F6E442-FBAA-43B7-A53F-A74DB598641C}"/>
          </ac:spMkLst>
        </pc:spChg>
        <pc:spChg chg="mod">
          <ac:chgData name="Samira Fattah" userId="f252b15ae40798d5" providerId="LiveId" clId="{E7F4FF59-197A-4930-9073-DB31903BD498}" dt="2020-09-27T21:58:28.104" v="1995" actId="255"/>
          <ac:spMkLst>
            <pc:docMk/>
            <pc:sldMk cId="3047575031" sldId="268"/>
            <ac:spMk id="3" creationId="{AD918566-230A-438E-9115-75215B40DA5A}"/>
          </ac:spMkLst>
        </pc:spChg>
      </pc:sldChg>
      <pc:sldChg chg="addSp modSp new mod">
        <pc:chgData name="Samira Fattah" userId="f252b15ae40798d5" providerId="LiveId" clId="{E7F4FF59-197A-4930-9073-DB31903BD498}" dt="2020-09-28T06:06:32.270" v="2042" actId="20577"/>
        <pc:sldMkLst>
          <pc:docMk/>
          <pc:sldMk cId="1529364078" sldId="269"/>
        </pc:sldMkLst>
        <pc:spChg chg="mod">
          <ac:chgData name="Samira Fattah" userId="f252b15ae40798d5" providerId="LiveId" clId="{E7F4FF59-197A-4930-9073-DB31903BD498}" dt="2020-09-27T22:00:47.236" v="2005" actId="255"/>
          <ac:spMkLst>
            <pc:docMk/>
            <pc:sldMk cId="1529364078" sldId="269"/>
            <ac:spMk id="2" creationId="{7656C2A1-7F45-4787-98FE-C60B102186C0}"/>
          </ac:spMkLst>
        </pc:spChg>
        <pc:spChg chg="mod">
          <ac:chgData name="Samira Fattah" userId="f252b15ae40798d5" providerId="LiveId" clId="{E7F4FF59-197A-4930-9073-DB31903BD498}" dt="2020-09-28T06:06:32.270" v="2042" actId="20577"/>
          <ac:spMkLst>
            <pc:docMk/>
            <pc:sldMk cId="1529364078" sldId="269"/>
            <ac:spMk id="3" creationId="{6092ADAF-A507-4EBB-8D11-9CB69B27D691}"/>
          </ac:spMkLst>
        </pc:spChg>
        <pc:picChg chg="add mod">
          <ac:chgData name="Samira Fattah" userId="f252b15ae40798d5" providerId="LiveId" clId="{E7F4FF59-197A-4930-9073-DB31903BD498}" dt="2020-09-28T06:06:22.781" v="2040" actId="1076"/>
          <ac:picMkLst>
            <pc:docMk/>
            <pc:sldMk cId="1529364078" sldId="269"/>
            <ac:picMk id="4" creationId="{3678515B-00BD-4FE6-998A-5F6DBBBA0748}"/>
          </ac:picMkLst>
        </pc:picChg>
      </pc:sldChg>
      <pc:sldChg chg="addSp delSp modSp new mod ord">
        <pc:chgData name="Samira Fattah" userId="f252b15ae40798d5" providerId="LiveId" clId="{E7F4FF59-197A-4930-9073-DB31903BD498}" dt="2020-10-13T18:12:45.233" v="2680" actId="20577"/>
        <pc:sldMkLst>
          <pc:docMk/>
          <pc:sldMk cId="3935321513" sldId="270"/>
        </pc:sldMkLst>
        <pc:spChg chg="mod">
          <ac:chgData name="Samira Fattah" userId="f252b15ae40798d5" providerId="LiveId" clId="{E7F4FF59-197A-4930-9073-DB31903BD498}" dt="2020-09-27T22:02:54.161" v="2021" actId="20577"/>
          <ac:spMkLst>
            <pc:docMk/>
            <pc:sldMk cId="3935321513" sldId="270"/>
            <ac:spMk id="2" creationId="{F2B2D12F-64DA-436B-85AB-644B8593C9C3}"/>
          </ac:spMkLst>
        </pc:spChg>
        <pc:spChg chg="mod">
          <ac:chgData name="Samira Fattah" userId="f252b15ae40798d5" providerId="LiveId" clId="{E7F4FF59-197A-4930-9073-DB31903BD498}" dt="2020-10-13T18:12:45.233" v="2680" actId="20577"/>
          <ac:spMkLst>
            <pc:docMk/>
            <pc:sldMk cId="3935321513" sldId="270"/>
            <ac:spMk id="3" creationId="{18BCEA6F-4980-4B26-8AD1-C7D8A445EEDD}"/>
          </ac:spMkLst>
        </pc:spChg>
        <pc:picChg chg="add del mod">
          <ac:chgData name="Samira Fattah" userId="f252b15ae40798d5" providerId="LiveId" clId="{E7F4FF59-197A-4930-9073-DB31903BD498}" dt="2020-10-13T18:11:28.785" v="2632" actId="478"/>
          <ac:picMkLst>
            <pc:docMk/>
            <pc:sldMk cId="3935321513" sldId="270"/>
            <ac:picMk id="1026" creationId="{207B8B06-30CB-4604-A231-2BCA1C1102D8}"/>
          </ac:picMkLst>
        </pc:picChg>
        <pc:picChg chg="add mod">
          <ac:chgData name="Samira Fattah" userId="f252b15ae40798d5" providerId="LiveId" clId="{E7F4FF59-197A-4930-9073-DB31903BD498}" dt="2020-10-13T18:11:40.979" v="2635" actId="1076"/>
          <ac:picMkLst>
            <pc:docMk/>
            <pc:sldMk cId="3935321513" sldId="270"/>
            <ac:picMk id="1028" creationId="{7D4925B9-EFE6-44A5-9469-2AF17A49D96F}"/>
          </ac:picMkLst>
        </pc:picChg>
      </pc:sldChg>
      <pc:sldChg chg="addSp delSp modSp new mod">
        <pc:chgData name="Samira Fattah" userId="f252b15ae40798d5" providerId="LiveId" clId="{E7F4FF59-197A-4930-9073-DB31903BD498}" dt="2020-09-28T06:11:06.157" v="2049" actId="5793"/>
        <pc:sldMkLst>
          <pc:docMk/>
          <pc:sldMk cId="3181168803" sldId="271"/>
        </pc:sldMkLst>
        <pc:spChg chg="mod">
          <ac:chgData name="Samira Fattah" userId="f252b15ae40798d5" providerId="LiveId" clId="{E7F4FF59-197A-4930-9073-DB31903BD498}" dt="2020-09-28T06:10:40.170" v="2046" actId="20577"/>
          <ac:spMkLst>
            <pc:docMk/>
            <pc:sldMk cId="3181168803" sldId="271"/>
            <ac:spMk id="2" creationId="{A643022E-5A3C-4B1F-BB9B-23612F372D4C}"/>
          </ac:spMkLst>
        </pc:spChg>
        <pc:spChg chg="mod">
          <ac:chgData name="Samira Fattah" userId="f252b15ae40798d5" providerId="LiveId" clId="{E7F4FF59-197A-4930-9073-DB31903BD498}" dt="2020-09-28T06:11:06.157" v="2049" actId="5793"/>
          <ac:spMkLst>
            <pc:docMk/>
            <pc:sldMk cId="3181168803" sldId="271"/>
            <ac:spMk id="3" creationId="{78C2B90B-796B-4E67-BFC4-18E72434CE53}"/>
          </ac:spMkLst>
        </pc:spChg>
        <pc:picChg chg="add del mod">
          <ac:chgData name="Samira Fattah" userId="f252b15ae40798d5" providerId="LiveId" clId="{E7F4FF59-197A-4930-9073-DB31903BD498}" dt="2020-09-19T19:59:38.916" v="1314" actId="478"/>
          <ac:picMkLst>
            <pc:docMk/>
            <pc:sldMk cId="3181168803" sldId="271"/>
            <ac:picMk id="4" creationId="{76C6998F-12BC-49B7-AE98-129471E4825D}"/>
          </ac:picMkLst>
        </pc:picChg>
      </pc:sldChg>
      <pc:sldChg chg="modSp new del mod">
        <pc:chgData name="Samira Fattah" userId="f252b15ae40798d5" providerId="LiveId" clId="{E7F4FF59-197A-4930-9073-DB31903BD498}" dt="2020-09-28T06:41:08.754" v="2095" actId="47"/>
        <pc:sldMkLst>
          <pc:docMk/>
          <pc:sldMk cId="3284829200" sldId="272"/>
        </pc:sldMkLst>
        <pc:spChg chg="mod">
          <ac:chgData name="Samira Fattah" userId="f252b15ae40798d5" providerId="LiveId" clId="{E7F4FF59-197A-4930-9073-DB31903BD498}" dt="2020-09-28T06:36:37.365" v="2077" actId="20577"/>
          <ac:spMkLst>
            <pc:docMk/>
            <pc:sldMk cId="3284829200" sldId="272"/>
            <ac:spMk id="2" creationId="{97D000CC-1CA3-4DE1-89B8-59926AFD16D2}"/>
          </ac:spMkLst>
        </pc:spChg>
        <pc:spChg chg="mod">
          <ac:chgData name="Samira Fattah" userId="f252b15ae40798d5" providerId="LiveId" clId="{E7F4FF59-197A-4930-9073-DB31903BD498}" dt="2020-09-28T06:38:42.940" v="2084" actId="12"/>
          <ac:spMkLst>
            <pc:docMk/>
            <pc:sldMk cId="3284829200" sldId="272"/>
            <ac:spMk id="3" creationId="{A2762628-2474-4460-B12D-1DE0E8E2FF5F}"/>
          </ac:spMkLst>
        </pc:spChg>
      </pc:sldChg>
      <pc:sldChg chg="addSp delSp modSp new mod">
        <pc:chgData name="Samira Fattah" userId="f252b15ae40798d5" providerId="LiveId" clId="{E7F4FF59-197A-4930-9073-DB31903BD498}" dt="2020-09-28T06:50:30.629" v="2113" actId="14100"/>
        <pc:sldMkLst>
          <pc:docMk/>
          <pc:sldMk cId="1383924179" sldId="273"/>
        </pc:sldMkLst>
        <pc:spChg chg="mod">
          <ac:chgData name="Samira Fattah" userId="f252b15ae40798d5" providerId="LiveId" clId="{E7F4FF59-197A-4930-9073-DB31903BD498}" dt="2020-09-28T06:39:22.132" v="2088" actId="20577"/>
          <ac:spMkLst>
            <pc:docMk/>
            <pc:sldMk cId="1383924179" sldId="273"/>
            <ac:spMk id="2" creationId="{413C9B07-748E-46AA-A135-58CBA87E298F}"/>
          </ac:spMkLst>
        </pc:spChg>
        <pc:spChg chg="mod">
          <ac:chgData name="Samira Fattah" userId="f252b15ae40798d5" providerId="LiveId" clId="{E7F4FF59-197A-4930-9073-DB31903BD498}" dt="2020-09-28T06:43:04.875" v="2096" actId="20577"/>
          <ac:spMkLst>
            <pc:docMk/>
            <pc:sldMk cId="1383924179" sldId="273"/>
            <ac:spMk id="3" creationId="{9DADE196-6EBA-4C5C-A055-A12B18FD78F7}"/>
          </ac:spMkLst>
        </pc:spChg>
        <pc:picChg chg="add del mod">
          <ac:chgData name="Samira Fattah" userId="f252b15ae40798d5" providerId="LiveId" clId="{E7F4FF59-197A-4930-9073-DB31903BD498}" dt="2020-09-19T18:58:45.982" v="1017" actId="21"/>
          <ac:picMkLst>
            <pc:docMk/>
            <pc:sldMk cId="1383924179" sldId="273"/>
            <ac:picMk id="5" creationId="{65090911-FF14-45F7-B9D7-025346B9B483}"/>
          </ac:picMkLst>
        </pc:picChg>
        <pc:picChg chg="add mod">
          <ac:chgData name="Samira Fattah" userId="f252b15ae40798d5" providerId="LiveId" clId="{E7F4FF59-197A-4930-9073-DB31903BD498}" dt="2020-09-28T06:50:30.629" v="2113" actId="14100"/>
          <ac:picMkLst>
            <pc:docMk/>
            <pc:sldMk cId="1383924179" sldId="273"/>
            <ac:picMk id="5" creationId="{ED47DBDA-34B9-4C75-A605-A94A1C1EDE51}"/>
          </ac:picMkLst>
        </pc:picChg>
        <pc:picChg chg="add mod">
          <ac:chgData name="Samira Fattah" userId="f252b15ae40798d5" providerId="LiveId" clId="{E7F4FF59-197A-4930-9073-DB31903BD498}" dt="2020-09-28T06:50:14.508" v="2110" actId="14100"/>
          <ac:picMkLst>
            <pc:docMk/>
            <pc:sldMk cId="1383924179" sldId="273"/>
            <ac:picMk id="7" creationId="{2CAF5810-62D6-43FA-BDC3-9CE47093F1D1}"/>
          </ac:picMkLst>
        </pc:picChg>
      </pc:sldChg>
      <pc:sldChg chg="modSp new mod">
        <pc:chgData name="Samira Fattah" userId="f252b15ae40798d5" providerId="LiveId" clId="{E7F4FF59-197A-4930-9073-DB31903BD498}" dt="2020-09-28T06:51:51.993" v="2122" actId="113"/>
        <pc:sldMkLst>
          <pc:docMk/>
          <pc:sldMk cId="1924312940" sldId="274"/>
        </pc:sldMkLst>
        <pc:spChg chg="mod">
          <ac:chgData name="Samira Fattah" userId="f252b15ae40798d5" providerId="LiveId" clId="{E7F4FF59-197A-4930-9073-DB31903BD498}" dt="2020-09-28T06:51:25.541" v="2119" actId="20577"/>
          <ac:spMkLst>
            <pc:docMk/>
            <pc:sldMk cId="1924312940" sldId="274"/>
            <ac:spMk id="2" creationId="{8EB45495-E92C-4EA5-B256-42515B9E7533}"/>
          </ac:spMkLst>
        </pc:spChg>
        <pc:spChg chg="mod">
          <ac:chgData name="Samira Fattah" userId="f252b15ae40798d5" providerId="LiveId" clId="{E7F4FF59-197A-4930-9073-DB31903BD498}" dt="2020-09-28T06:51:51.993" v="2122" actId="113"/>
          <ac:spMkLst>
            <pc:docMk/>
            <pc:sldMk cId="1924312940" sldId="274"/>
            <ac:spMk id="3" creationId="{282877FD-2E97-4089-B85B-1F2DC9070484}"/>
          </ac:spMkLst>
        </pc:spChg>
      </pc:sldChg>
      <pc:sldChg chg="addSp delSp modSp new mod">
        <pc:chgData name="Samira Fattah" userId="f252b15ae40798d5" providerId="LiveId" clId="{E7F4FF59-197A-4930-9073-DB31903BD498}" dt="2020-09-30T08:50:05.136" v="2320" actId="14100"/>
        <pc:sldMkLst>
          <pc:docMk/>
          <pc:sldMk cId="2272178801" sldId="275"/>
        </pc:sldMkLst>
        <pc:spChg chg="del">
          <ac:chgData name="Samira Fattah" userId="f252b15ae40798d5" providerId="LiveId" clId="{E7F4FF59-197A-4930-9073-DB31903BD498}" dt="2020-09-19T18:47:46.060" v="966" actId="478"/>
          <ac:spMkLst>
            <pc:docMk/>
            <pc:sldMk cId="2272178801" sldId="275"/>
            <ac:spMk id="2" creationId="{E52CD87F-4CC3-455E-9A2F-AF576EB03B5D}"/>
          </ac:spMkLst>
        </pc:spChg>
        <pc:spChg chg="del mod">
          <ac:chgData name="Samira Fattah" userId="f252b15ae40798d5" providerId="LiveId" clId="{E7F4FF59-197A-4930-9073-DB31903BD498}" dt="2020-09-19T18:47:43.242" v="965" actId="478"/>
          <ac:spMkLst>
            <pc:docMk/>
            <pc:sldMk cId="2272178801" sldId="275"/>
            <ac:spMk id="3" creationId="{7F5C175A-B817-4FE0-B5E9-40BBA4940971}"/>
          </ac:spMkLst>
        </pc:spChg>
        <pc:spChg chg="add del mod">
          <ac:chgData name="Samira Fattah" userId="f252b15ae40798d5" providerId="LiveId" clId="{E7F4FF59-197A-4930-9073-DB31903BD498}" dt="2020-09-19T18:47:52.080" v="968"/>
          <ac:spMkLst>
            <pc:docMk/>
            <pc:sldMk cId="2272178801" sldId="275"/>
            <ac:spMk id="5" creationId="{28465A2A-8C31-4032-B45A-3FC1E20F9A99}"/>
          </ac:spMkLst>
        </pc:spChg>
        <pc:spChg chg="add del mod">
          <ac:chgData name="Samira Fattah" userId="f252b15ae40798d5" providerId="LiveId" clId="{E7F4FF59-197A-4930-9073-DB31903BD498}" dt="2020-09-19T18:47:52.080" v="968"/>
          <ac:spMkLst>
            <pc:docMk/>
            <pc:sldMk cId="2272178801" sldId="275"/>
            <ac:spMk id="6" creationId="{93B0C0EC-629A-4D88-A984-9FFFE895C932}"/>
          </ac:spMkLst>
        </pc:spChg>
        <pc:spChg chg="add del mod">
          <ac:chgData name="Samira Fattah" userId="f252b15ae40798d5" providerId="LiveId" clId="{E7F4FF59-197A-4930-9073-DB31903BD498}" dt="2020-09-19T18:47:52.080" v="968"/>
          <ac:spMkLst>
            <pc:docMk/>
            <pc:sldMk cId="2272178801" sldId="275"/>
            <ac:spMk id="7" creationId="{226C84EC-5D3E-4067-AD2E-FC6112956EF3}"/>
          </ac:spMkLst>
        </pc:spChg>
        <pc:spChg chg="add del mod">
          <ac:chgData name="Samira Fattah" userId="f252b15ae40798d5" providerId="LiveId" clId="{E7F4FF59-197A-4930-9073-DB31903BD498}" dt="2020-09-19T18:49:27.935" v="978" actId="478"/>
          <ac:spMkLst>
            <pc:docMk/>
            <pc:sldMk cId="2272178801" sldId="275"/>
            <ac:spMk id="9" creationId="{BFC129C5-AA1D-424B-81FB-60C7C992DDAB}"/>
          </ac:spMkLst>
        </pc:spChg>
        <pc:spChg chg="add del mod">
          <ac:chgData name="Samira Fattah" userId="f252b15ae40798d5" providerId="LiveId" clId="{E7F4FF59-197A-4930-9073-DB31903BD498}" dt="2020-09-19T18:49:27.935" v="978" actId="478"/>
          <ac:spMkLst>
            <pc:docMk/>
            <pc:sldMk cId="2272178801" sldId="275"/>
            <ac:spMk id="10" creationId="{CE158B0F-8B73-4835-9A15-782D1375810A}"/>
          </ac:spMkLst>
        </pc:spChg>
        <pc:spChg chg="add del mod">
          <ac:chgData name="Samira Fattah" userId="f252b15ae40798d5" providerId="LiveId" clId="{E7F4FF59-197A-4930-9073-DB31903BD498}" dt="2020-09-19T18:49:27.935" v="978" actId="478"/>
          <ac:spMkLst>
            <pc:docMk/>
            <pc:sldMk cId="2272178801" sldId="275"/>
            <ac:spMk id="11" creationId="{840BD99E-8C66-435B-971E-71A04E98F2DF}"/>
          </ac:spMkLst>
        </pc:spChg>
        <pc:spChg chg="add del mod">
          <ac:chgData name="Samira Fattah" userId="f252b15ae40798d5" providerId="LiveId" clId="{E7F4FF59-197A-4930-9073-DB31903BD498}" dt="2020-09-19T18:49:49.215" v="981" actId="478"/>
          <ac:spMkLst>
            <pc:docMk/>
            <pc:sldMk cId="2272178801" sldId="275"/>
            <ac:spMk id="13" creationId="{7A5C2686-55B9-4D04-BA24-CE53A2D9DC38}"/>
          </ac:spMkLst>
        </pc:spChg>
        <pc:spChg chg="add del mod">
          <ac:chgData name="Samira Fattah" userId="f252b15ae40798d5" providerId="LiveId" clId="{E7F4FF59-197A-4930-9073-DB31903BD498}" dt="2020-09-19T19:18:54.051" v="1072" actId="478"/>
          <ac:spMkLst>
            <pc:docMk/>
            <pc:sldMk cId="2272178801" sldId="275"/>
            <ac:spMk id="14" creationId="{3DA5A565-841F-4F1C-9835-8DA1AA543600}"/>
          </ac:spMkLst>
        </pc:spChg>
        <pc:spChg chg="add del mod">
          <ac:chgData name="Samira Fattah" userId="f252b15ae40798d5" providerId="LiveId" clId="{E7F4FF59-197A-4930-9073-DB31903BD498}" dt="2020-09-19T19:18:54.051" v="1072" actId="478"/>
          <ac:spMkLst>
            <pc:docMk/>
            <pc:sldMk cId="2272178801" sldId="275"/>
            <ac:spMk id="15" creationId="{61F3B752-FFC8-4A10-85DD-C342C82B552B}"/>
          </ac:spMkLst>
        </pc:spChg>
        <pc:spChg chg="add mod">
          <ac:chgData name="Samira Fattah" userId="f252b15ae40798d5" providerId="LiveId" clId="{E7F4FF59-197A-4930-9073-DB31903BD498}" dt="2020-09-30T08:49:48.918" v="2318" actId="122"/>
          <ac:spMkLst>
            <pc:docMk/>
            <pc:sldMk cId="2272178801" sldId="275"/>
            <ac:spMk id="19" creationId="{49664A91-2E63-4A89-BE68-39666061024C}"/>
          </ac:spMkLst>
        </pc:spChg>
        <pc:picChg chg="add del mod">
          <ac:chgData name="Samira Fattah" userId="f252b15ae40798d5" providerId="LiveId" clId="{E7F4FF59-197A-4930-9073-DB31903BD498}" dt="2020-09-19T18:47:52.080" v="968"/>
          <ac:picMkLst>
            <pc:docMk/>
            <pc:sldMk cId="2272178801" sldId="275"/>
            <ac:picMk id="4" creationId="{ECD6C83A-674B-4325-86C8-8BC3147D8DC2}"/>
          </ac:picMkLst>
        </pc:picChg>
        <pc:picChg chg="add del mod">
          <ac:chgData name="Samira Fattah" userId="f252b15ae40798d5" providerId="LiveId" clId="{E7F4FF59-197A-4930-9073-DB31903BD498}" dt="2020-09-19T18:49:27.935" v="978" actId="478"/>
          <ac:picMkLst>
            <pc:docMk/>
            <pc:sldMk cId="2272178801" sldId="275"/>
            <ac:picMk id="8" creationId="{B2A0CA93-4B86-443F-9E19-115E6B599CF3}"/>
          </ac:picMkLst>
        </pc:picChg>
        <pc:picChg chg="add del mod">
          <ac:chgData name="Samira Fattah" userId="f252b15ae40798d5" providerId="LiveId" clId="{E7F4FF59-197A-4930-9073-DB31903BD498}" dt="2020-09-19T19:18:54.051" v="1072" actId="478"/>
          <ac:picMkLst>
            <pc:docMk/>
            <pc:sldMk cId="2272178801" sldId="275"/>
            <ac:picMk id="12" creationId="{1FF2A14B-A1AD-4D74-9962-2A11A1A9487E}"/>
          </ac:picMkLst>
        </pc:picChg>
        <pc:picChg chg="add del mod">
          <ac:chgData name="Samira Fattah" userId="f252b15ae40798d5" providerId="LiveId" clId="{E7F4FF59-197A-4930-9073-DB31903BD498}" dt="2020-09-19T19:19:01.740" v="1075" actId="478"/>
          <ac:picMkLst>
            <pc:docMk/>
            <pc:sldMk cId="2272178801" sldId="275"/>
            <ac:picMk id="16" creationId="{E809934F-F3C6-4A0A-B7E9-96553CFEBD9F}"/>
          </ac:picMkLst>
        </pc:picChg>
        <pc:picChg chg="add del mod">
          <ac:chgData name="Samira Fattah" userId="f252b15ae40798d5" providerId="LiveId" clId="{E7F4FF59-197A-4930-9073-DB31903BD498}" dt="2020-09-30T08:45:52.941" v="2270" actId="478"/>
          <ac:picMkLst>
            <pc:docMk/>
            <pc:sldMk cId="2272178801" sldId="275"/>
            <ac:picMk id="17" creationId="{53ECD004-5F36-4F6A-9FDF-01CC835B3374}"/>
          </ac:picMkLst>
        </pc:picChg>
        <pc:picChg chg="add mod">
          <ac:chgData name="Samira Fattah" userId="f252b15ae40798d5" providerId="LiveId" clId="{E7F4FF59-197A-4930-9073-DB31903BD498}" dt="2020-09-30T08:50:05.136" v="2320" actId="14100"/>
          <ac:picMkLst>
            <pc:docMk/>
            <pc:sldMk cId="2272178801" sldId="275"/>
            <ac:picMk id="3074" creationId="{0FD33204-EE5A-4C78-970C-9A18B68E55EF}"/>
          </ac:picMkLst>
        </pc:picChg>
      </pc:sldChg>
      <pc:sldChg chg="addSp delSp modSp new mod">
        <pc:chgData name="Samira Fattah" userId="f252b15ae40798d5" providerId="LiveId" clId="{E7F4FF59-197A-4930-9073-DB31903BD498}" dt="2020-10-04T21:26:13.392" v="2435" actId="1076"/>
        <pc:sldMkLst>
          <pc:docMk/>
          <pc:sldMk cId="3306798475" sldId="276"/>
        </pc:sldMkLst>
        <pc:spChg chg="del">
          <ac:chgData name="Samira Fattah" userId="f252b15ae40798d5" providerId="LiveId" clId="{E7F4FF59-197A-4930-9073-DB31903BD498}" dt="2020-09-19T18:55:52.776" v="995" actId="478"/>
          <ac:spMkLst>
            <pc:docMk/>
            <pc:sldMk cId="3306798475" sldId="276"/>
            <ac:spMk id="2" creationId="{C4DFBB7B-ACF4-4BCD-8EB9-0A9B13D8DC2D}"/>
          </ac:spMkLst>
        </pc:spChg>
        <pc:spChg chg="del">
          <ac:chgData name="Samira Fattah" userId="f252b15ae40798d5" providerId="LiveId" clId="{E7F4FF59-197A-4930-9073-DB31903BD498}" dt="2020-09-19T18:55:54.468" v="996" actId="478"/>
          <ac:spMkLst>
            <pc:docMk/>
            <pc:sldMk cId="3306798475" sldId="276"/>
            <ac:spMk id="3" creationId="{6539D431-2AFB-4DF3-A656-15A387864554}"/>
          </ac:spMkLst>
        </pc:spChg>
        <pc:picChg chg="add mod">
          <ac:chgData name="Samira Fattah" userId="f252b15ae40798d5" providerId="LiveId" clId="{E7F4FF59-197A-4930-9073-DB31903BD498}" dt="2020-10-04T21:26:13.392" v="2435" actId="1076"/>
          <ac:picMkLst>
            <pc:docMk/>
            <pc:sldMk cId="3306798475" sldId="276"/>
            <ac:picMk id="5" creationId="{16B966F5-975D-469B-B79E-ACA63C0611EA}"/>
          </ac:picMkLst>
        </pc:picChg>
      </pc:sldChg>
      <pc:sldChg chg="addSp delSp modSp new del mod">
        <pc:chgData name="Samira Fattah" userId="f252b15ae40798d5" providerId="LiveId" clId="{E7F4FF59-197A-4930-9073-DB31903BD498}" dt="2020-09-28T06:50:44.001" v="2114" actId="47"/>
        <pc:sldMkLst>
          <pc:docMk/>
          <pc:sldMk cId="2308428475" sldId="277"/>
        </pc:sldMkLst>
        <pc:spChg chg="add">
          <ac:chgData name="Samira Fattah" userId="f252b15ae40798d5" providerId="LiveId" clId="{E7F4FF59-197A-4930-9073-DB31903BD498}" dt="2020-09-28T06:49:39.344" v="2103"/>
          <ac:spMkLst>
            <pc:docMk/>
            <pc:sldMk cId="2308428475" sldId="277"/>
            <ac:spMk id="2" creationId="{2A37D2DD-9944-4DC9-AA78-8628B52778BE}"/>
          </ac:spMkLst>
        </pc:spChg>
        <pc:spChg chg="del">
          <ac:chgData name="Samira Fattah" userId="f252b15ae40798d5" providerId="LiveId" clId="{E7F4FF59-197A-4930-9073-DB31903BD498}" dt="2020-09-19T18:58:08.711" v="1008" actId="478"/>
          <ac:spMkLst>
            <pc:docMk/>
            <pc:sldMk cId="2308428475" sldId="277"/>
            <ac:spMk id="2" creationId="{8B7FAAF1-2ACB-4260-9026-0E63D0B1FDC6}"/>
          </ac:spMkLst>
        </pc:spChg>
        <pc:spChg chg="del">
          <ac:chgData name="Samira Fattah" userId="f252b15ae40798d5" providerId="LiveId" clId="{E7F4FF59-197A-4930-9073-DB31903BD498}" dt="2020-09-19T18:58:03.848" v="1007" actId="478"/>
          <ac:spMkLst>
            <pc:docMk/>
            <pc:sldMk cId="2308428475" sldId="277"/>
            <ac:spMk id="3" creationId="{83334EF8-250C-4AC4-8846-E88540CC2B24}"/>
          </ac:spMkLst>
        </pc:spChg>
        <pc:spChg chg="add del mod">
          <ac:chgData name="Samira Fattah" userId="f252b15ae40798d5" providerId="LiveId" clId="{E7F4FF59-197A-4930-9073-DB31903BD498}" dt="2020-09-28T06:49:54.734" v="2106" actId="478"/>
          <ac:spMkLst>
            <pc:docMk/>
            <pc:sldMk cId="2308428475" sldId="277"/>
            <ac:spMk id="5" creationId="{4A45BB7D-5B7D-4F5B-AD1F-759F571C645C}"/>
          </ac:spMkLst>
        </pc:spChg>
        <pc:spChg chg="add del mod">
          <ac:chgData name="Samira Fattah" userId="f252b15ae40798d5" providerId="LiveId" clId="{E7F4FF59-197A-4930-9073-DB31903BD498}" dt="2020-09-19T18:58:30.061" v="1014" actId="478"/>
          <ac:spMkLst>
            <pc:docMk/>
            <pc:sldMk cId="2308428475" sldId="277"/>
            <ac:spMk id="7" creationId="{F60BA8CB-0C66-45AB-9AED-E187A2D65CF3}"/>
          </ac:spMkLst>
        </pc:spChg>
        <pc:picChg chg="add del mod">
          <ac:chgData name="Samira Fattah" userId="f252b15ae40798d5" providerId="LiveId" clId="{E7F4FF59-197A-4930-9073-DB31903BD498}" dt="2020-09-28T06:48:15.230" v="2100" actId="478"/>
          <ac:picMkLst>
            <pc:docMk/>
            <pc:sldMk cId="2308428475" sldId="277"/>
            <ac:picMk id="9" creationId="{C0D350EF-E2ED-4D0A-AE7E-69D2B695A4FC}"/>
          </ac:picMkLst>
        </pc:picChg>
        <pc:picChg chg="add del mod">
          <ac:chgData name="Samira Fattah" userId="f252b15ae40798d5" providerId="LiveId" clId="{E7F4FF59-197A-4930-9073-DB31903BD498}" dt="2020-09-28T06:43:15.612" v="2097" actId="21"/>
          <ac:picMkLst>
            <pc:docMk/>
            <pc:sldMk cId="2308428475" sldId="277"/>
            <ac:picMk id="11" creationId="{6A27D523-F7C5-4C35-B1F7-A72C534720A1}"/>
          </ac:picMkLst>
        </pc:picChg>
        <pc:picChg chg="add del">
          <ac:chgData name="Samira Fattah" userId="f252b15ae40798d5" providerId="LiveId" clId="{E7F4FF59-197A-4930-9073-DB31903BD498}" dt="2020-09-28T06:48:23.767" v="2102"/>
          <ac:picMkLst>
            <pc:docMk/>
            <pc:sldMk cId="2308428475" sldId="277"/>
            <ac:picMk id="1026" creationId="{C6DE86DE-4216-49DD-9C59-D72EE8963F91}"/>
          </ac:picMkLst>
        </pc:picChg>
        <pc:picChg chg="add del">
          <ac:chgData name="Samira Fattah" userId="f252b15ae40798d5" providerId="LiveId" clId="{E7F4FF59-197A-4930-9073-DB31903BD498}" dt="2020-09-28T06:50:04.768" v="2107" actId="21"/>
          <ac:picMkLst>
            <pc:docMk/>
            <pc:sldMk cId="2308428475" sldId="277"/>
            <ac:picMk id="1030" creationId="{747FAAF0-624F-44F9-9BB3-9BEF4168A0F0}"/>
          </ac:picMkLst>
        </pc:picChg>
      </pc:sldChg>
      <pc:sldChg chg="addSp delSp modSp new mod">
        <pc:chgData name="Samira Fattah" userId="f252b15ae40798d5" providerId="LiveId" clId="{E7F4FF59-197A-4930-9073-DB31903BD498}" dt="2020-09-27T18:12:19.219" v="1968" actId="688"/>
        <pc:sldMkLst>
          <pc:docMk/>
          <pc:sldMk cId="3667211509" sldId="278"/>
        </pc:sldMkLst>
        <pc:spChg chg="del">
          <ac:chgData name="Samira Fattah" userId="f252b15ae40798d5" providerId="LiveId" clId="{E7F4FF59-197A-4930-9073-DB31903BD498}" dt="2020-09-19T19:07:44.680" v="1023" actId="478"/>
          <ac:spMkLst>
            <pc:docMk/>
            <pc:sldMk cId="3667211509" sldId="278"/>
            <ac:spMk id="2" creationId="{ED032921-46E0-4112-82FD-DC915A7BB9C4}"/>
          </ac:spMkLst>
        </pc:spChg>
        <pc:spChg chg="del">
          <ac:chgData name="Samira Fattah" userId="f252b15ae40798d5" providerId="LiveId" clId="{E7F4FF59-197A-4930-9073-DB31903BD498}" dt="2020-09-19T19:07:46.904" v="1024" actId="478"/>
          <ac:spMkLst>
            <pc:docMk/>
            <pc:sldMk cId="3667211509" sldId="278"/>
            <ac:spMk id="3" creationId="{723A9CEA-C840-4B4A-9277-0EAC83987CFC}"/>
          </ac:spMkLst>
        </pc:spChg>
        <pc:picChg chg="add del mod">
          <ac:chgData name="Samira Fattah" userId="f252b15ae40798d5" providerId="LiveId" clId="{E7F4FF59-197A-4930-9073-DB31903BD498}" dt="2020-09-19T19:08:00.979" v="1028"/>
          <ac:picMkLst>
            <pc:docMk/>
            <pc:sldMk cId="3667211509" sldId="278"/>
            <ac:picMk id="4" creationId="{B034A231-EAAA-41C4-A582-363F758F04F6}"/>
          </ac:picMkLst>
        </pc:picChg>
        <pc:picChg chg="add del mod">
          <ac:chgData name="Samira Fattah" userId="f252b15ae40798d5" providerId="LiveId" clId="{E7F4FF59-197A-4930-9073-DB31903BD498}" dt="2020-09-19T19:14:27.746" v="1066" actId="478"/>
          <ac:picMkLst>
            <pc:docMk/>
            <pc:sldMk cId="3667211509" sldId="278"/>
            <ac:picMk id="5" creationId="{92DB28BF-C4D9-4964-AB4C-9BF2EF19BE02}"/>
          </ac:picMkLst>
        </pc:picChg>
        <pc:picChg chg="add mod">
          <ac:chgData name="Samira Fattah" userId="f252b15ae40798d5" providerId="LiveId" clId="{E7F4FF59-197A-4930-9073-DB31903BD498}" dt="2020-09-19T19:11:13.975" v="1032" actId="1076"/>
          <ac:picMkLst>
            <pc:docMk/>
            <pc:sldMk cId="3667211509" sldId="278"/>
            <ac:picMk id="1026" creationId="{1E716F99-8220-4CB5-85BD-FF7C8DDA26E8}"/>
          </ac:picMkLst>
        </pc:picChg>
        <pc:picChg chg="add del">
          <ac:chgData name="Samira Fattah" userId="f252b15ae40798d5" providerId="LiveId" clId="{E7F4FF59-197A-4930-9073-DB31903BD498}" dt="2020-09-19T19:11:31.100" v="1034"/>
          <ac:picMkLst>
            <pc:docMk/>
            <pc:sldMk cId="3667211509" sldId="278"/>
            <ac:picMk id="1028" creationId="{4882601E-DE84-4181-AA07-DE3808944F58}"/>
          </ac:picMkLst>
        </pc:picChg>
        <pc:picChg chg="add del">
          <ac:chgData name="Samira Fattah" userId="f252b15ae40798d5" providerId="LiveId" clId="{E7F4FF59-197A-4930-9073-DB31903BD498}" dt="2020-09-19T19:11:38.125" v="1036"/>
          <ac:picMkLst>
            <pc:docMk/>
            <pc:sldMk cId="3667211509" sldId="278"/>
            <ac:picMk id="1030" creationId="{A27B734D-BB3C-40E3-90EC-4C73E563EB09}"/>
          </ac:picMkLst>
        </pc:picChg>
        <pc:picChg chg="add del">
          <ac:chgData name="Samira Fattah" userId="f252b15ae40798d5" providerId="LiveId" clId="{E7F4FF59-197A-4930-9073-DB31903BD498}" dt="2020-09-19T19:12:52.123" v="1040" actId="478"/>
          <ac:picMkLst>
            <pc:docMk/>
            <pc:sldMk cId="3667211509" sldId="278"/>
            <ac:picMk id="1032" creationId="{3C028E90-BB5C-4223-9798-1AC73E2596E8}"/>
          </ac:picMkLst>
        </pc:picChg>
        <pc:picChg chg="add del">
          <ac:chgData name="Samira Fattah" userId="f252b15ae40798d5" providerId="LiveId" clId="{E7F4FF59-197A-4930-9073-DB31903BD498}" dt="2020-09-19T19:12:48.663" v="1039" actId="478"/>
          <ac:picMkLst>
            <pc:docMk/>
            <pc:sldMk cId="3667211509" sldId="278"/>
            <ac:picMk id="1034" creationId="{4165C4BC-013E-4AE3-9B9E-430E1284080F}"/>
          </ac:picMkLst>
        </pc:picChg>
        <pc:picChg chg="add mod">
          <ac:chgData name="Samira Fattah" userId="f252b15ae40798d5" providerId="LiveId" clId="{E7F4FF59-197A-4930-9073-DB31903BD498}" dt="2020-09-27T18:12:19.219" v="1968" actId="688"/>
          <ac:picMkLst>
            <pc:docMk/>
            <pc:sldMk cId="3667211509" sldId="278"/>
            <ac:picMk id="1036" creationId="{0DB79D8C-0E6C-4DF8-9095-5DA9A379FE3A}"/>
          </ac:picMkLst>
        </pc:picChg>
        <pc:picChg chg="add mod">
          <ac:chgData name="Samira Fattah" userId="f252b15ae40798d5" providerId="LiveId" clId="{E7F4FF59-197A-4930-9073-DB31903BD498}" dt="2020-09-19T19:14:40.365" v="1070" actId="14100"/>
          <ac:picMkLst>
            <pc:docMk/>
            <pc:sldMk cId="3667211509" sldId="278"/>
            <ac:picMk id="1038" creationId="{DB97D9C5-1CF7-455E-8E60-455AF7728C3B}"/>
          </ac:picMkLst>
        </pc:picChg>
      </pc:sldChg>
      <pc:sldChg chg="addSp modSp new mod">
        <pc:chgData name="Samira Fattah" userId="f252b15ae40798d5" providerId="LiveId" clId="{E7F4FF59-197A-4930-9073-DB31903BD498}" dt="2020-09-30T08:52:16.917" v="2346" actId="1037"/>
        <pc:sldMkLst>
          <pc:docMk/>
          <pc:sldMk cId="813183017" sldId="279"/>
        </pc:sldMkLst>
        <pc:spChg chg="mod">
          <ac:chgData name="Samira Fattah" userId="f252b15ae40798d5" providerId="LiveId" clId="{E7F4FF59-197A-4930-9073-DB31903BD498}" dt="2020-09-27T21:56:21.706" v="1986" actId="255"/>
          <ac:spMkLst>
            <pc:docMk/>
            <pc:sldMk cId="813183017" sldId="279"/>
            <ac:spMk id="2" creationId="{EB56A4FB-4816-4715-8FA7-D92A12FCC49B}"/>
          </ac:spMkLst>
        </pc:spChg>
        <pc:spChg chg="mod">
          <ac:chgData name="Samira Fattah" userId="f252b15ae40798d5" providerId="LiveId" clId="{E7F4FF59-197A-4930-9073-DB31903BD498}" dt="2020-09-30T08:51:02.809" v="2321" actId="20577"/>
          <ac:spMkLst>
            <pc:docMk/>
            <pc:sldMk cId="813183017" sldId="279"/>
            <ac:spMk id="3" creationId="{234490E8-EBB1-44EA-96AA-19FBA97FCDD9}"/>
          </ac:spMkLst>
        </pc:spChg>
        <pc:picChg chg="add mod">
          <ac:chgData name="Samira Fattah" userId="f252b15ae40798d5" providerId="LiveId" clId="{E7F4FF59-197A-4930-9073-DB31903BD498}" dt="2020-09-30T08:52:16.917" v="2346" actId="1037"/>
          <ac:picMkLst>
            <pc:docMk/>
            <pc:sldMk cId="813183017" sldId="279"/>
            <ac:picMk id="5122" creationId="{C3CF37C0-8DAA-4594-A87B-E23F82ED594B}"/>
          </ac:picMkLst>
        </pc:picChg>
      </pc:sldChg>
      <pc:sldChg chg="addSp delSp modSp new mod">
        <pc:chgData name="Samira Fattah" userId="f252b15ae40798d5" providerId="LiveId" clId="{E7F4FF59-197A-4930-9073-DB31903BD498}" dt="2020-10-13T18:19:40.296" v="2681" actId="20577"/>
        <pc:sldMkLst>
          <pc:docMk/>
          <pc:sldMk cId="3478592529" sldId="280"/>
        </pc:sldMkLst>
        <pc:spChg chg="add del mod">
          <ac:chgData name="Samira Fattah" userId="f252b15ae40798d5" providerId="LiveId" clId="{E7F4FF59-197A-4930-9073-DB31903BD498}" dt="2020-09-28T06:12:50.836" v="2064" actId="122"/>
          <ac:spMkLst>
            <pc:docMk/>
            <pc:sldMk cId="3478592529" sldId="280"/>
            <ac:spMk id="2" creationId="{26228B31-5969-4AC0-BB76-4C31D291900A}"/>
          </ac:spMkLst>
        </pc:spChg>
        <pc:spChg chg="mod">
          <ac:chgData name="Samira Fattah" userId="f252b15ae40798d5" providerId="LiveId" clId="{E7F4FF59-197A-4930-9073-DB31903BD498}" dt="2020-10-13T18:19:40.296" v="2681" actId="20577"/>
          <ac:spMkLst>
            <pc:docMk/>
            <pc:sldMk cId="3478592529" sldId="280"/>
            <ac:spMk id="3" creationId="{3A14C10E-DE2C-4470-AF97-528C0BB55CD8}"/>
          </ac:spMkLst>
        </pc:spChg>
        <pc:picChg chg="add mod">
          <ac:chgData name="Samira Fattah" userId="f252b15ae40798d5" providerId="LiveId" clId="{E7F4FF59-197A-4930-9073-DB31903BD498}" dt="2020-09-28T06:11:43.635" v="2050" actId="14100"/>
          <ac:picMkLst>
            <pc:docMk/>
            <pc:sldMk cId="3478592529" sldId="280"/>
            <ac:picMk id="4" creationId="{7DDAA783-2C89-43F8-92DD-A6668987EA93}"/>
          </ac:picMkLst>
        </pc:picChg>
      </pc:sldChg>
      <pc:sldChg chg="addSp delSp modSp new mod">
        <pc:chgData name="Samira Fattah" userId="f252b15ae40798d5" providerId="LiveId" clId="{E7F4FF59-197A-4930-9073-DB31903BD498}" dt="2020-09-30T09:19:25.959" v="2348" actId="14100"/>
        <pc:sldMkLst>
          <pc:docMk/>
          <pc:sldMk cId="3506035431" sldId="281"/>
        </pc:sldMkLst>
        <pc:spChg chg="del">
          <ac:chgData name="Samira Fattah" userId="f252b15ae40798d5" providerId="LiveId" clId="{E7F4FF59-197A-4930-9073-DB31903BD498}" dt="2020-09-19T20:10:50.206" v="1342" actId="478"/>
          <ac:spMkLst>
            <pc:docMk/>
            <pc:sldMk cId="3506035431" sldId="281"/>
            <ac:spMk id="2" creationId="{F9FA7343-2D54-4BAD-9B37-D370F62E412A}"/>
          </ac:spMkLst>
        </pc:spChg>
        <pc:spChg chg="del">
          <ac:chgData name="Samira Fattah" userId="f252b15ae40798d5" providerId="LiveId" clId="{E7F4FF59-197A-4930-9073-DB31903BD498}" dt="2020-09-19T20:10:48.870" v="1341" actId="478"/>
          <ac:spMkLst>
            <pc:docMk/>
            <pc:sldMk cId="3506035431" sldId="281"/>
            <ac:spMk id="3" creationId="{B391B340-E0E2-4C69-ADA6-F5766AADA4EA}"/>
          </ac:spMkLst>
        </pc:spChg>
        <pc:spChg chg="add del">
          <ac:chgData name="Samira Fattah" userId="f252b15ae40798d5" providerId="LiveId" clId="{E7F4FF59-197A-4930-9073-DB31903BD498}" dt="2020-09-28T06:14:35.178" v="2071" actId="22"/>
          <ac:spMkLst>
            <pc:docMk/>
            <pc:sldMk cId="3506035431" sldId="281"/>
            <ac:spMk id="4" creationId="{7CA576D4-66F4-4666-830B-DF388063E846}"/>
          </ac:spMkLst>
        </pc:spChg>
        <pc:spChg chg="add mod">
          <ac:chgData name="Samira Fattah" userId="f252b15ae40798d5" providerId="LiveId" clId="{E7F4FF59-197A-4930-9073-DB31903BD498}" dt="2020-09-28T06:14:54.669" v="2073" actId="1076"/>
          <ac:spMkLst>
            <pc:docMk/>
            <pc:sldMk cId="3506035431" sldId="281"/>
            <ac:spMk id="6" creationId="{FC2D57A2-5FE5-4987-8CF4-FB9E47F09104}"/>
          </ac:spMkLst>
        </pc:spChg>
        <pc:picChg chg="add mod">
          <ac:chgData name="Samira Fattah" userId="f252b15ae40798d5" providerId="LiveId" clId="{E7F4FF59-197A-4930-9073-DB31903BD498}" dt="2020-09-30T09:19:25.959" v="2348" actId="14100"/>
          <ac:picMkLst>
            <pc:docMk/>
            <pc:sldMk cId="3506035431" sldId="281"/>
            <ac:picMk id="5" creationId="{D192935E-F545-4129-9F7F-3EB278D27636}"/>
          </ac:picMkLst>
        </pc:picChg>
      </pc:sldChg>
      <pc:sldChg chg="modSp new mod">
        <pc:chgData name="Samira Fattah" userId="f252b15ae40798d5" providerId="LiveId" clId="{E7F4FF59-197A-4930-9073-DB31903BD498}" dt="2020-10-13T18:25:08.116" v="2683" actId="20577"/>
        <pc:sldMkLst>
          <pc:docMk/>
          <pc:sldMk cId="681606259" sldId="282"/>
        </pc:sldMkLst>
        <pc:spChg chg="mod">
          <ac:chgData name="Samira Fattah" userId="f252b15ae40798d5" providerId="LiveId" clId="{E7F4FF59-197A-4930-9073-DB31903BD498}" dt="2020-09-28T06:54:36.110" v="2126" actId="255"/>
          <ac:spMkLst>
            <pc:docMk/>
            <pc:sldMk cId="681606259" sldId="282"/>
            <ac:spMk id="2" creationId="{3C7A5090-9AD2-4B32-BE52-F55BF143821C}"/>
          </ac:spMkLst>
        </pc:spChg>
        <pc:spChg chg="mod">
          <ac:chgData name="Samira Fattah" userId="f252b15ae40798d5" providerId="LiveId" clId="{E7F4FF59-197A-4930-9073-DB31903BD498}" dt="2020-10-13T18:25:08.116" v="2683" actId="20577"/>
          <ac:spMkLst>
            <pc:docMk/>
            <pc:sldMk cId="681606259" sldId="282"/>
            <ac:spMk id="3" creationId="{2FF2E386-178A-47CB-B5D6-23B1C2160C1B}"/>
          </ac:spMkLst>
        </pc:spChg>
      </pc:sldChg>
      <pc:sldChg chg="modSp new del mod">
        <pc:chgData name="Samira Fattah" userId="f252b15ae40798d5" providerId="LiveId" clId="{E7F4FF59-197A-4930-9073-DB31903BD498}" dt="2020-09-19T20:12:32.161" v="1362" actId="47"/>
        <pc:sldMkLst>
          <pc:docMk/>
          <pc:sldMk cId="1442443021" sldId="282"/>
        </pc:sldMkLst>
        <pc:spChg chg="mod">
          <ac:chgData name="Samira Fattah" userId="f252b15ae40798d5" providerId="LiveId" clId="{E7F4FF59-197A-4930-9073-DB31903BD498}" dt="2020-09-19T20:11:44.716" v="1352" actId="2711"/>
          <ac:spMkLst>
            <pc:docMk/>
            <pc:sldMk cId="1442443021" sldId="282"/>
            <ac:spMk id="2" creationId="{88917779-5C3C-4874-9269-46FCEA5CAFDD}"/>
          </ac:spMkLst>
        </pc:spChg>
        <pc:spChg chg="mod">
          <ac:chgData name="Samira Fattah" userId="f252b15ae40798d5" providerId="LiveId" clId="{E7F4FF59-197A-4930-9073-DB31903BD498}" dt="2020-09-19T20:12:23.618" v="1361" actId="20577"/>
          <ac:spMkLst>
            <pc:docMk/>
            <pc:sldMk cId="1442443021" sldId="282"/>
            <ac:spMk id="3" creationId="{F99E049B-A8BA-4787-A6DF-0D204ED9881C}"/>
          </ac:spMkLst>
        </pc:spChg>
      </pc:sldChg>
      <pc:sldChg chg="modSp new mod">
        <pc:chgData name="Samira Fattah" userId="f252b15ae40798d5" providerId="LiveId" clId="{E7F4FF59-197A-4930-9073-DB31903BD498}" dt="2020-09-28T07:25:38.872" v="2155" actId="20577"/>
        <pc:sldMkLst>
          <pc:docMk/>
          <pc:sldMk cId="785784185" sldId="283"/>
        </pc:sldMkLst>
        <pc:spChg chg="mod">
          <ac:chgData name="Samira Fattah" userId="f252b15ae40798d5" providerId="LiveId" clId="{E7F4FF59-197A-4930-9073-DB31903BD498}" dt="2020-09-28T07:24:28.080" v="2138" actId="20577"/>
          <ac:spMkLst>
            <pc:docMk/>
            <pc:sldMk cId="785784185" sldId="283"/>
            <ac:spMk id="2" creationId="{D24FD00F-9304-4504-BE59-975F289FE4FF}"/>
          </ac:spMkLst>
        </pc:spChg>
        <pc:spChg chg="mod">
          <ac:chgData name="Samira Fattah" userId="f252b15ae40798d5" providerId="LiveId" clId="{E7F4FF59-197A-4930-9073-DB31903BD498}" dt="2020-09-28T07:25:38.872" v="2155" actId="20577"/>
          <ac:spMkLst>
            <pc:docMk/>
            <pc:sldMk cId="785784185" sldId="283"/>
            <ac:spMk id="3" creationId="{DF2CC4ED-55B0-4D1F-B7B2-EC9DC49F9DB0}"/>
          </ac:spMkLst>
        </pc:spChg>
      </pc:sldChg>
      <pc:sldChg chg="modSp new mod">
        <pc:chgData name="Samira Fattah" userId="f252b15ae40798d5" providerId="LiveId" clId="{E7F4FF59-197A-4930-9073-DB31903BD498}" dt="2020-10-13T18:28:32.236" v="2685" actId="122"/>
        <pc:sldMkLst>
          <pc:docMk/>
          <pc:sldMk cId="2068170023" sldId="284"/>
        </pc:sldMkLst>
        <pc:spChg chg="mod">
          <ac:chgData name="Samira Fattah" userId="f252b15ae40798d5" providerId="LiveId" clId="{E7F4FF59-197A-4930-9073-DB31903BD498}" dt="2020-10-13T18:28:32.236" v="2685" actId="122"/>
          <ac:spMkLst>
            <pc:docMk/>
            <pc:sldMk cId="2068170023" sldId="284"/>
            <ac:spMk id="2" creationId="{030184E6-BDB3-4A26-8AF7-895C29B890F7}"/>
          </ac:spMkLst>
        </pc:spChg>
        <pc:spChg chg="mod">
          <ac:chgData name="Samira Fattah" userId="f252b15ae40798d5" providerId="LiveId" clId="{E7F4FF59-197A-4930-9073-DB31903BD498}" dt="2020-09-30T15:08:45.009" v="2355" actId="20577"/>
          <ac:spMkLst>
            <pc:docMk/>
            <pc:sldMk cId="2068170023" sldId="284"/>
            <ac:spMk id="3" creationId="{43969120-B3EA-4AC2-985B-6C6A8E55A00C}"/>
          </ac:spMkLst>
        </pc:spChg>
      </pc:sldChg>
      <pc:sldChg chg="modSp new mod">
        <pc:chgData name="Samira Fattah" userId="f252b15ae40798d5" providerId="LiveId" clId="{E7F4FF59-197A-4930-9073-DB31903BD498}" dt="2020-09-28T07:28:24.105" v="2181" actId="12"/>
        <pc:sldMkLst>
          <pc:docMk/>
          <pc:sldMk cId="4011592837" sldId="285"/>
        </pc:sldMkLst>
        <pc:spChg chg="mod">
          <ac:chgData name="Samira Fattah" userId="f252b15ae40798d5" providerId="LiveId" clId="{E7F4FF59-197A-4930-9073-DB31903BD498}" dt="2020-09-28T07:28:24.105" v="2181" actId="12"/>
          <ac:spMkLst>
            <pc:docMk/>
            <pc:sldMk cId="4011592837" sldId="285"/>
            <ac:spMk id="3" creationId="{4C988447-BED0-4104-9CC5-76F63A5EDBE4}"/>
          </ac:spMkLst>
        </pc:spChg>
      </pc:sldChg>
      <pc:sldChg chg="modSp new del mod">
        <pc:chgData name="Samira Fattah" userId="f252b15ae40798d5" providerId="LiveId" clId="{E7F4FF59-197A-4930-9073-DB31903BD498}" dt="2020-09-28T07:30:15.347" v="2204" actId="47"/>
        <pc:sldMkLst>
          <pc:docMk/>
          <pc:sldMk cId="1080320943" sldId="286"/>
        </pc:sldMkLst>
        <pc:spChg chg="mod">
          <ac:chgData name="Samira Fattah" userId="f252b15ae40798d5" providerId="LiveId" clId="{E7F4FF59-197A-4930-9073-DB31903BD498}" dt="2020-09-28T07:29:13.845" v="2203" actId="2711"/>
          <ac:spMkLst>
            <pc:docMk/>
            <pc:sldMk cId="1080320943" sldId="286"/>
            <ac:spMk id="3" creationId="{7CE5A265-8E5C-44D6-9073-496FD4C918D4}"/>
          </ac:spMkLst>
        </pc:spChg>
      </pc:sldChg>
      <pc:sldChg chg="addSp delSp modSp new mod">
        <pc:chgData name="Samira Fattah" userId="f252b15ae40798d5" providerId="LiveId" clId="{E7F4FF59-197A-4930-9073-DB31903BD498}" dt="2020-10-04T20:59:55.114" v="2417" actId="14100"/>
        <pc:sldMkLst>
          <pc:docMk/>
          <pc:sldMk cId="2391370657" sldId="286"/>
        </pc:sldMkLst>
        <pc:spChg chg="del">
          <ac:chgData name="Samira Fattah" userId="f252b15ae40798d5" providerId="LiveId" clId="{E7F4FF59-197A-4930-9073-DB31903BD498}" dt="2020-10-04T20:59:37.751" v="2411" actId="478"/>
          <ac:spMkLst>
            <pc:docMk/>
            <pc:sldMk cId="2391370657" sldId="286"/>
            <ac:spMk id="2" creationId="{683545CB-0B1B-4442-B90E-228B3D2D2402}"/>
          </ac:spMkLst>
        </pc:spChg>
        <pc:spChg chg="del">
          <ac:chgData name="Samira Fattah" userId="f252b15ae40798d5" providerId="LiveId" clId="{E7F4FF59-197A-4930-9073-DB31903BD498}" dt="2020-10-04T20:59:36.259" v="2410" actId="478"/>
          <ac:spMkLst>
            <pc:docMk/>
            <pc:sldMk cId="2391370657" sldId="286"/>
            <ac:spMk id="3" creationId="{719D26D4-526C-4077-9BCC-E1D4431CD2A8}"/>
          </ac:spMkLst>
        </pc:spChg>
        <pc:picChg chg="add mod">
          <ac:chgData name="Samira Fattah" userId="f252b15ae40798d5" providerId="LiveId" clId="{E7F4FF59-197A-4930-9073-DB31903BD498}" dt="2020-10-04T20:59:55.114" v="2417" actId="14100"/>
          <ac:picMkLst>
            <pc:docMk/>
            <pc:sldMk cId="2391370657" sldId="286"/>
            <ac:picMk id="1026" creationId="{D267714A-F915-4FB3-8D4A-4D4B0DCE4552}"/>
          </ac:picMkLst>
        </pc:picChg>
      </pc:sldChg>
      <pc:sldChg chg="delSp modSp new mod">
        <pc:chgData name="Samira Fattah" userId="f252b15ae40798d5" providerId="LiveId" clId="{E7F4FF59-197A-4930-9073-DB31903BD498}" dt="2020-10-10T19:08:03.318" v="2522" actId="478"/>
        <pc:sldMkLst>
          <pc:docMk/>
          <pc:sldMk cId="2901507872" sldId="287"/>
        </pc:sldMkLst>
        <pc:spChg chg="del">
          <ac:chgData name="Samira Fattah" userId="f252b15ae40798d5" providerId="LiveId" clId="{E7F4FF59-197A-4930-9073-DB31903BD498}" dt="2020-10-10T19:08:03.318" v="2522" actId="478"/>
          <ac:spMkLst>
            <pc:docMk/>
            <pc:sldMk cId="2901507872" sldId="287"/>
            <ac:spMk id="2" creationId="{494929E8-D566-46E3-93F4-5D3BACE3F076}"/>
          </ac:spMkLst>
        </pc:spChg>
        <pc:spChg chg="mod">
          <ac:chgData name="Samira Fattah" userId="f252b15ae40798d5" providerId="LiveId" clId="{E7F4FF59-197A-4930-9073-DB31903BD498}" dt="2020-10-10T19:06:53.871" v="2521" actId="20577"/>
          <ac:spMkLst>
            <pc:docMk/>
            <pc:sldMk cId="2901507872" sldId="287"/>
            <ac:spMk id="3" creationId="{0151AC8D-08B3-4CD0-9A9F-3EF4147047BA}"/>
          </ac:spMkLst>
        </pc:spChg>
      </pc:sldChg>
      <pc:sldChg chg="modSp new del mod">
        <pc:chgData name="Samira Fattah" userId="f252b15ae40798d5" providerId="LiveId" clId="{E7F4FF59-197A-4930-9073-DB31903BD498}" dt="2020-09-27T17:11:15.332" v="1749" actId="47"/>
        <pc:sldMkLst>
          <pc:docMk/>
          <pc:sldMk cId="4193091446" sldId="287"/>
        </pc:sldMkLst>
        <pc:spChg chg="mod">
          <ac:chgData name="Samira Fattah" userId="f252b15ae40798d5" providerId="LiveId" clId="{E7F4FF59-197A-4930-9073-DB31903BD498}" dt="2020-09-27T15:03:38.439" v="1550" actId="21"/>
          <ac:spMkLst>
            <pc:docMk/>
            <pc:sldMk cId="4193091446" sldId="287"/>
            <ac:spMk id="3" creationId="{650B4409-2D02-4930-8869-8C252EC5A6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74789-5142-46A6-93BE-C4B4701C55BF}"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BCAC2-EE7D-47D3-BD66-A4CB3445146D}" type="slidenum">
              <a:rPr lang="en-US" smtClean="0"/>
              <a:t>‹#›</a:t>
            </a:fld>
            <a:endParaRPr lang="en-US"/>
          </a:p>
        </p:txBody>
      </p:sp>
    </p:spTree>
    <p:extLst>
      <p:ext uri="{BB962C8B-B14F-4D97-AF65-F5344CB8AC3E}">
        <p14:creationId xmlns:p14="http://schemas.microsoft.com/office/powerpoint/2010/main" val="266489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9BCAC2-EE7D-47D3-BD66-A4CB3445146D}" type="slidenum">
              <a:rPr lang="en-US" smtClean="0"/>
              <a:t>6</a:t>
            </a:fld>
            <a:endParaRPr lang="en-US"/>
          </a:p>
        </p:txBody>
      </p:sp>
    </p:spTree>
    <p:extLst>
      <p:ext uri="{BB962C8B-B14F-4D97-AF65-F5344CB8AC3E}">
        <p14:creationId xmlns:p14="http://schemas.microsoft.com/office/powerpoint/2010/main" val="281621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9BCAC2-EE7D-47D3-BD66-A4CB3445146D}" type="slidenum">
              <a:rPr lang="en-US" smtClean="0"/>
              <a:t>20</a:t>
            </a:fld>
            <a:endParaRPr lang="en-US"/>
          </a:p>
        </p:txBody>
      </p:sp>
    </p:spTree>
    <p:extLst>
      <p:ext uri="{BB962C8B-B14F-4D97-AF65-F5344CB8AC3E}">
        <p14:creationId xmlns:p14="http://schemas.microsoft.com/office/powerpoint/2010/main" val="330647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CF81-0D5D-4983-A7FE-7D643EE25A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DDCE92-A9D8-4A39-B735-96A6BCBA75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FEDF31-3743-4715-8292-2CEF5D4A01A9}"/>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2832EDEB-2E86-4D3E-AB8F-7DB31A341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EDA0A-E444-441A-B936-875ACF155F57}"/>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146811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987F-268C-4D9D-958D-C5217BA4B9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6E96DD-8A2D-4E67-BC11-FADB163762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21476-E117-4E0A-AA7A-6228AA454BAF}"/>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0AEAA989-691F-4329-97DA-C10816130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19B0F-83CE-4B09-9AF8-7D650A393022}"/>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255288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5BBE3-D121-427C-9B15-5D2DAA556E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6B6E67-B312-420D-9E71-5DB243B73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4642-8E27-4DBA-9754-1A6AB8C29AE1}"/>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68EC4B12-E470-4BF9-95A2-153DD0FEC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A0E2B-456C-4CD5-BA77-90F30C369599}"/>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90981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7DBF-9231-4A65-B874-F406BA854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854CA-66C2-46AD-8A7D-E6FB44277A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F0B3-5AE7-43C3-ADC4-51A0733C8B20}"/>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E65DA2E7-5840-4BC6-A58C-DA9E8104E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9CB31-0143-42EA-825E-49FDD97937CD}"/>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284149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6B4D-DE3D-423B-8C75-2E20935BFE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3490FC-ABEB-4495-8938-CD92695A2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27A08-E88F-46BC-8984-80E03B553515}"/>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BDF2D49E-A3B8-455F-B472-C0BF7A500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308FE-99AA-4DE5-84A0-0D17E40E56F0}"/>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326780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7D9F-3B94-4CCA-A600-39E901A65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A8D470-7EF5-42C6-9134-D705BE591E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B0435E-76A9-4A35-9E09-1A5420B60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122D5-A73C-4F03-96E7-49389969409F}"/>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6" name="Footer Placeholder 5">
            <a:extLst>
              <a:ext uri="{FF2B5EF4-FFF2-40B4-BE49-F238E27FC236}">
                <a16:creationId xmlns:a16="http://schemas.microsoft.com/office/drawing/2014/main" id="{0191EF40-34E5-4B2E-AB59-D067A21C3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91DFB-9368-43F1-95C8-999678F4C859}"/>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109174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6E5D-D2EB-404B-B1CF-AD175A5F1B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20F3EF-9869-4A61-ACD0-6BD5E6539F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0108D5-E555-4959-92A6-54DD2BA26B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FA2537-5626-499B-B882-ED614AF28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B97577-4360-4CF9-B11C-4A1C7DF326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26D3F-B54E-4034-9BD2-5471B3113C40}"/>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8" name="Footer Placeholder 7">
            <a:extLst>
              <a:ext uri="{FF2B5EF4-FFF2-40B4-BE49-F238E27FC236}">
                <a16:creationId xmlns:a16="http://schemas.microsoft.com/office/drawing/2014/main" id="{9A8DF9B5-8CDA-4E85-A38C-E2A0C45447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506EE1-08CB-4A8D-9D60-FB3B5D497B5C}"/>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152171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CF4-E7A3-428E-9F1A-D54172AEDB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B90CC-5296-49A4-8AE9-A40C696A986A}"/>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4" name="Footer Placeholder 3">
            <a:extLst>
              <a:ext uri="{FF2B5EF4-FFF2-40B4-BE49-F238E27FC236}">
                <a16:creationId xmlns:a16="http://schemas.microsoft.com/office/drawing/2014/main" id="{0F7F6ADB-EB1A-463D-895B-878D9035EB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D425-852B-4D0D-A278-C2CFAA7895FE}"/>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108497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3F853-4A49-4488-8F4E-3D987D919702}"/>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3" name="Footer Placeholder 2">
            <a:extLst>
              <a:ext uri="{FF2B5EF4-FFF2-40B4-BE49-F238E27FC236}">
                <a16:creationId xmlns:a16="http://schemas.microsoft.com/office/drawing/2014/main" id="{A6262EE2-FA88-4B61-A034-EC73DA4A15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BD18FA-F4B1-40B0-AA70-10910EA4A7AC}"/>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145271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49D0-A4D2-498C-B26A-F5944096A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EAA511-0590-4321-94FA-5632AC7CDD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A5848-260F-44FE-ABE9-7148BB795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D5200-3F9B-48D1-991D-BA76CC684257}"/>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6" name="Footer Placeholder 5">
            <a:extLst>
              <a:ext uri="{FF2B5EF4-FFF2-40B4-BE49-F238E27FC236}">
                <a16:creationId xmlns:a16="http://schemas.microsoft.com/office/drawing/2014/main" id="{B2DAC352-B685-4273-ADFC-7BC0EC44B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0A5F6-6EA3-4882-9C12-9D68EF1AF98C}"/>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2394454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A110-ED11-47D7-B763-B5CB3CFA8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9A0805-B58C-4F50-9540-6C6B45921D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A1C83C-83A0-4D60-A2F3-E285E25A7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130AA-F4D2-4E40-BD75-788A53DE6654}"/>
              </a:ext>
            </a:extLst>
          </p:cNvPr>
          <p:cNvSpPr>
            <a:spLocks noGrp="1"/>
          </p:cNvSpPr>
          <p:nvPr>
            <p:ph type="dt" sz="half" idx="10"/>
          </p:nvPr>
        </p:nvSpPr>
        <p:spPr/>
        <p:txBody>
          <a:bodyPr/>
          <a:lstStyle/>
          <a:p>
            <a:fld id="{D7D957B0-EB22-4FE1-9D6E-66D986F383D6}" type="datetimeFigureOut">
              <a:rPr lang="en-US" smtClean="0"/>
              <a:t>8/6/2024</a:t>
            </a:fld>
            <a:endParaRPr lang="en-US"/>
          </a:p>
        </p:txBody>
      </p:sp>
      <p:sp>
        <p:nvSpPr>
          <p:cNvPr id="6" name="Footer Placeholder 5">
            <a:extLst>
              <a:ext uri="{FF2B5EF4-FFF2-40B4-BE49-F238E27FC236}">
                <a16:creationId xmlns:a16="http://schemas.microsoft.com/office/drawing/2014/main" id="{0E83DA8B-1E28-4891-B563-540EE3CB6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5EE60-E1F8-4795-BFE0-281A8C1E2F8C}"/>
              </a:ext>
            </a:extLst>
          </p:cNvPr>
          <p:cNvSpPr>
            <a:spLocks noGrp="1"/>
          </p:cNvSpPr>
          <p:nvPr>
            <p:ph type="sldNum" sz="quarter" idx="12"/>
          </p:nvPr>
        </p:nvSpPr>
        <p:spPr/>
        <p:txBody>
          <a:bodyPr/>
          <a:lstStyle/>
          <a:p>
            <a:fld id="{BC8FFAE5-F195-4D85-9A30-B4C4655B12BA}" type="slidenum">
              <a:rPr lang="en-US" smtClean="0"/>
              <a:t>‹#›</a:t>
            </a:fld>
            <a:endParaRPr lang="en-US"/>
          </a:p>
        </p:txBody>
      </p:sp>
    </p:spTree>
    <p:extLst>
      <p:ext uri="{BB962C8B-B14F-4D97-AF65-F5344CB8AC3E}">
        <p14:creationId xmlns:p14="http://schemas.microsoft.com/office/powerpoint/2010/main" val="37356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DA1E35-34CA-4C42-8157-CF213CADB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6411B-8515-4016-B344-0F6EA4E179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B9BBE-087C-4864-A7CE-B24441A5E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957B0-EB22-4FE1-9D6E-66D986F383D6}" type="datetimeFigureOut">
              <a:rPr lang="en-US" smtClean="0"/>
              <a:t>8/6/2024</a:t>
            </a:fld>
            <a:endParaRPr lang="en-US"/>
          </a:p>
        </p:txBody>
      </p:sp>
      <p:sp>
        <p:nvSpPr>
          <p:cNvPr id="5" name="Footer Placeholder 4">
            <a:extLst>
              <a:ext uri="{FF2B5EF4-FFF2-40B4-BE49-F238E27FC236}">
                <a16:creationId xmlns:a16="http://schemas.microsoft.com/office/drawing/2014/main" id="{B433EAA9-88C7-41B5-88B1-66F31CE43D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A76A82-F068-4F9C-BC88-B7722256D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8FFAE5-F195-4D85-9A30-B4C4655B12BA}" type="slidenum">
              <a:rPr lang="en-US" smtClean="0"/>
              <a:t>‹#›</a:t>
            </a:fld>
            <a:endParaRPr lang="en-US"/>
          </a:p>
        </p:txBody>
      </p:sp>
    </p:spTree>
    <p:extLst>
      <p:ext uri="{BB962C8B-B14F-4D97-AF65-F5344CB8AC3E}">
        <p14:creationId xmlns:p14="http://schemas.microsoft.com/office/powerpoint/2010/main" val="3809281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B41B-B7FB-4EE4-B2A1-925CAB039C46}"/>
              </a:ext>
            </a:extLst>
          </p:cNvPr>
          <p:cNvSpPr>
            <a:spLocks noGrp="1"/>
          </p:cNvSpPr>
          <p:nvPr>
            <p:ph type="ctrTitle"/>
          </p:nvPr>
        </p:nvSpPr>
        <p:spPr>
          <a:xfrm>
            <a:off x="1524000" y="422787"/>
            <a:ext cx="9144000" cy="2281084"/>
          </a:xfrm>
        </p:spPr>
        <p:txBody>
          <a:bodyPr>
            <a:normAutofit fontScale="90000"/>
          </a:bodyPr>
          <a:lstStyle/>
          <a:p>
            <a:r>
              <a:rPr lang="en-US" sz="8000" b="1" dirty="0">
                <a:latin typeface="Times New Roman" panose="02020603050405020304" pitchFamily="18" charset="0"/>
                <a:cs typeface="Times New Roman" panose="02020603050405020304" pitchFamily="18" charset="0"/>
              </a:rPr>
              <a:t>THE MICROBIAL WORLD</a:t>
            </a:r>
          </a:p>
        </p:txBody>
      </p:sp>
      <p:pic>
        <p:nvPicPr>
          <p:cNvPr id="4" name="Picture 3">
            <a:extLst>
              <a:ext uri="{FF2B5EF4-FFF2-40B4-BE49-F238E27FC236}">
                <a16:creationId xmlns:a16="http://schemas.microsoft.com/office/drawing/2014/main" id="{2BA4BF68-D056-0506-0E08-DA79F9829835}"/>
              </a:ext>
            </a:extLst>
          </p:cNvPr>
          <p:cNvPicPr>
            <a:picLocks noChangeAspect="1"/>
          </p:cNvPicPr>
          <p:nvPr/>
        </p:nvPicPr>
        <p:blipFill>
          <a:blip r:embed="rId2"/>
          <a:stretch>
            <a:fillRect/>
          </a:stretch>
        </p:blipFill>
        <p:spPr>
          <a:xfrm>
            <a:off x="1349979" y="3602036"/>
            <a:ext cx="9492042" cy="3255963"/>
          </a:xfrm>
          <a:prstGeom prst="rect">
            <a:avLst/>
          </a:prstGeom>
        </p:spPr>
      </p:pic>
      <p:sp>
        <p:nvSpPr>
          <p:cNvPr id="3" name="Subtitle 2">
            <a:extLst>
              <a:ext uri="{FF2B5EF4-FFF2-40B4-BE49-F238E27FC236}">
                <a16:creationId xmlns:a16="http://schemas.microsoft.com/office/drawing/2014/main" id="{5E2F5779-922C-4D4F-8EB5-6487D71A7F7E}"/>
              </a:ext>
            </a:extLst>
          </p:cNvPr>
          <p:cNvSpPr>
            <a:spLocks noGrp="1"/>
          </p:cNvSpPr>
          <p:nvPr>
            <p:ph type="subTitle" idx="1"/>
          </p:nvPr>
        </p:nvSpPr>
        <p:spPr>
          <a:xfrm>
            <a:off x="1349978" y="3602037"/>
            <a:ext cx="9492043" cy="3477189"/>
          </a:xfrm>
        </p:spPr>
        <p:txBody>
          <a:bodyPr>
            <a:noAutofit/>
          </a:body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173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25E-781B-42FB-9E90-B221837828C1}"/>
              </a:ext>
            </a:extLst>
          </p:cNvPr>
          <p:cNvSpPr>
            <a:spLocks noGrp="1"/>
          </p:cNvSpPr>
          <p:nvPr>
            <p:ph type="title"/>
          </p:nvPr>
        </p:nvSpPr>
        <p:spPr/>
        <p:txBody>
          <a:bodyPr>
            <a:normAutofit/>
          </a:bodyPr>
          <a:lstStyle/>
          <a:p>
            <a:pPr algn="ctr"/>
            <a:r>
              <a:rPr lang="en-US" sz="3600" b="1" dirty="0">
                <a:latin typeface="Times New Roman" panose="02020603050405020304" pitchFamily="18" charset="0"/>
              </a:rPr>
              <a:t>History of Microbiology</a:t>
            </a:r>
            <a:br>
              <a:rPr lang="en-US" sz="3600" b="1" dirty="0">
                <a:solidFill>
                  <a:srgbClr val="4D4D4D"/>
                </a:solidFill>
                <a:latin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742F7199-EB36-403D-A51E-2FA455A5098A}"/>
              </a:ext>
            </a:extLst>
          </p:cNvPr>
          <p:cNvSpPr>
            <a:spLocks noGrp="1"/>
          </p:cNvSpPr>
          <p:nvPr>
            <p:ph idx="1"/>
          </p:nvPr>
        </p:nvSpPr>
        <p:spPr/>
        <p:txBody>
          <a:bodyPr>
            <a:normAutofit/>
          </a:bodyPr>
          <a:lstStyle/>
          <a:p>
            <a:pPr marL="0" indent="0" algn="l">
              <a:buNone/>
            </a:pPr>
            <a:r>
              <a:rPr lang="en-US" b="1" i="0" u="sng" strike="noStrike" baseline="0" dirty="0">
                <a:latin typeface="Times New Roman" panose="02020603050405020304" pitchFamily="18" charset="0"/>
              </a:rPr>
              <a:t>Early Studies</a:t>
            </a:r>
          </a:p>
          <a:p>
            <a:pPr algn="l"/>
            <a:r>
              <a:rPr lang="en-US" b="0" i="0" u="none" strike="noStrike" baseline="0" dirty="0">
                <a:latin typeface="Times New Roman" panose="02020603050405020304" pitchFamily="18" charset="0"/>
              </a:rPr>
              <a:t>Before 17th century, study of microbiology was hampered by the lack of appropriate tools to observe microbes.</a:t>
            </a:r>
          </a:p>
          <a:p>
            <a:pPr marL="0" indent="0" algn="l">
              <a:buNone/>
            </a:pPr>
            <a:endParaRPr lang="en-US" b="0" i="0" u="none" strike="noStrike" baseline="0" dirty="0">
              <a:latin typeface="Times New Roman" panose="02020603050405020304" pitchFamily="18" charset="0"/>
            </a:endParaRPr>
          </a:p>
          <a:p>
            <a:pPr algn="l"/>
            <a:r>
              <a:rPr lang="en-US" b="1" i="0" u="none" strike="noStrike" baseline="0" dirty="0">
                <a:latin typeface="Times New Roman" panose="02020603050405020304" pitchFamily="18" charset="0"/>
              </a:rPr>
              <a:t>Anton van </a:t>
            </a:r>
            <a:r>
              <a:rPr lang="en-US" b="1" i="0" u="none" strike="noStrike" baseline="0" dirty="0" err="1">
                <a:latin typeface="Times New Roman" panose="02020603050405020304" pitchFamily="18" charset="0"/>
              </a:rPr>
              <a:t>Leeuwenhoeck</a:t>
            </a:r>
            <a:r>
              <a:rPr lang="en-US" b="1" i="0" u="none" strike="noStrike" baseline="0" dirty="0">
                <a:latin typeface="Times New Roman" panose="02020603050405020304" pitchFamily="18" charset="0"/>
              </a:rPr>
              <a:t> : </a:t>
            </a:r>
            <a:r>
              <a:rPr lang="en-US" b="0" i="0" u="none" strike="noStrike" baseline="0" dirty="0">
                <a:latin typeface="Times New Roman" panose="02020603050405020304" pitchFamily="18" charset="0"/>
              </a:rPr>
              <a:t>In 1673 was the first person to observe live microorganisms which he called “ </a:t>
            </a:r>
            <a:r>
              <a:rPr lang="en-US" b="1" i="1" u="none" strike="noStrike" baseline="0" dirty="0">
                <a:latin typeface="Times New Roman" panose="02020603050405020304" pitchFamily="18" charset="0"/>
              </a:rPr>
              <a:t>animalcules</a:t>
            </a:r>
            <a:r>
              <a:rPr lang="en-US" b="0" i="0" u="none" strike="noStrike" baseline="0" dirty="0">
                <a:latin typeface="Times New Roman" panose="02020603050405020304" pitchFamily="18" charset="0"/>
              </a:rPr>
              <a:t>” (bacteria, protozoa), using single-lens microscopes that he designed.</a:t>
            </a:r>
            <a:endParaRPr lang="en-US" dirty="0"/>
          </a:p>
        </p:txBody>
      </p:sp>
    </p:spTree>
    <p:extLst>
      <p:ext uri="{BB962C8B-B14F-4D97-AF65-F5344CB8AC3E}">
        <p14:creationId xmlns:p14="http://schemas.microsoft.com/office/powerpoint/2010/main" val="116355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uwoenhoek Microscope replicas and Antoni van Leeuwenhoek">
            <a:extLst>
              <a:ext uri="{FF2B5EF4-FFF2-40B4-BE49-F238E27FC236}">
                <a16:creationId xmlns:a16="http://schemas.microsoft.com/office/drawing/2014/main" id="{1E716F99-8220-4CB5-85BD-FF7C8DDA2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4677090"/>
            <a:ext cx="25146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ton van Leeuwenhoek Neyi İcat Etti? Mikroskobu İcat Eden Kişi – Nkfu">
            <a:extLst>
              <a:ext uri="{FF2B5EF4-FFF2-40B4-BE49-F238E27FC236}">
                <a16:creationId xmlns:a16="http://schemas.microsoft.com/office/drawing/2014/main" id="{0DB79D8C-0E6C-4DF8-9095-5DA9A379F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713" y="301309"/>
            <a:ext cx="6237287" cy="61950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in on 7th Grade Physiology">
            <a:extLst>
              <a:ext uri="{FF2B5EF4-FFF2-40B4-BE49-F238E27FC236}">
                <a16:creationId xmlns:a16="http://schemas.microsoft.com/office/drawing/2014/main" id="{DB97D9C5-1CF7-455E-8E60-455AF7728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301308"/>
            <a:ext cx="4991100" cy="414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509F-A705-48FB-B643-6AE717A8CC2E}"/>
              </a:ext>
            </a:extLst>
          </p:cNvPr>
          <p:cNvSpPr>
            <a:spLocks noGrp="1"/>
          </p:cNvSpPr>
          <p:nvPr>
            <p:ph type="title"/>
          </p:nvPr>
        </p:nvSpPr>
        <p:spPr/>
        <p:txBody>
          <a:bodyPr/>
          <a:lstStyle/>
          <a:p>
            <a:pPr algn="ctr"/>
            <a:r>
              <a:rPr lang="en-US" sz="3600" b="1" dirty="0">
                <a:latin typeface="Times New Roman" panose="02020603050405020304" pitchFamily="18" charset="0"/>
              </a:rPr>
              <a:t>History of Microbiology</a:t>
            </a:r>
            <a:br>
              <a:rPr lang="en-US" b="1" dirty="0">
                <a:latin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D93CC14-F359-40D7-95B3-A10C26D4CF76}"/>
              </a:ext>
            </a:extLst>
          </p:cNvPr>
          <p:cNvSpPr>
            <a:spLocks noGrp="1"/>
          </p:cNvSpPr>
          <p:nvPr>
            <p:ph idx="1"/>
          </p:nvPr>
        </p:nvSpPr>
        <p:spPr/>
        <p:txBody>
          <a:bodyPr/>
          <a:lstStyle/>
          <a:p>
            <a:pPr marL="0" indent="0" algn="l">
              <a:buNone/>
            </a:pPr>
            <a:r>
              <a:rPr lang="en-US" b="1" i="0" u="none" strike="noStrike" baseline="0" dirty="0">
                <a:latin typeface="Times New Roman" panose="02020603050405020304" pitchFamily="18" charset="0"/>
              </a:rPr>
              <a:t>Spontaneous Generation vs Biogenesis</a:t>
            </a:r>
          </a:p>
          <a:p>
            <a:pPr algn="l"/>
            <a:r>
              <a:rPr lang="en-US" b="0" i="0" u="none" strike="noStrike" baseline="0" dirty="0">
                <a:latin typeface="Times New Roman" panose="02020603050405020304" pitchFamily="18" charset="0"/>
              </a:rPr>
              <a:t>Before 1860s many scientists believed in </a:t>
            </a:r>
            <a:r>
              <a:rPr lang="en-US" b="1" i="0" u="none" strike="noStrike" baseline="0" dirty="0">
                <a:latin typeface="Times New Roman" panose="02020603050405020304" pitchFamily="18" charset="0"/>
              </a:rPr>
              <a:t>Spontaneous generation</a:t>
            </a:r>
            <a:r>
              <a:rPr lang="en-US" b="0" i="0" u="none" strike="noStrike" baseline="0" dirty="0">
                <a:latin typeface="Times New Roman" panose="02020603050405020304" pitchFamily="18" charset="0"/>
              </a:rPr>
              <a:t>, i.e.: That living organisms could arise spontaneously from nonliving matter:</a:t>
            </a:r>
          </a:p>
          <a:p>
            <a:pPr algn="l"/>
            <a:r>
              <a:rPr lang="en-US" sz="2200" b="0" i="0" u="none" strike="noStrike" baseline="0" dirty="0">
                <a:latin typeface="Times New Roman" panose="02020603050405020304" pitchFamily="18" charset="0"/>
              </a:rPr>
              <a:t>Mice come from rags in a basket.</a:t>
            </a:r>
          </a:p>
          <a:p>
            <a:pPr algn="l"/>
            <a:r>
              <a:rPr lang="en-US" sz="2200" b="0" i="0" u="none" strike="noStrike" baseline="0" dirty="0">
                <a:latin typeface="Times New Roman" panose="02020603050405020304" pitchFamily="18" charset="0"/>
              </a:rPr>
              <a:t>Maggots come from rotting meat.</a:t>
            </a:r>
          </a:p>
          <a:p>
            <a:pPr algn="l"/>
            <a:r>
              <a:rPr lang="en-US" sz="2200" b="0" i="0" u="none" strike="noStrike" baseline="0" dirty="0">
                <a:latin typeface="Times New Roman" panose="02020603050405020304" pitchFamily="18" charset="0"/>
              </a:rPr>
              <a:t>Ants come from honey.</a:t>
            </a:r>
          </a:p>
          <a:p>
            <a:pPr algn="l"/>
            <a:r>
              <a:rPr lang="en-US" sz="2200" b="0" i="0" u="none" strike="noStrike" baseline="0" dirty="0">
                <a:latin typeface="Times New Roman" panose="02020603050405020304" pitchFamily="18" charset="0"/>
              </a:rPr>
              <a:t>Microbes come from spoiled broth.</a:t>
            </a:r>
            <a:endParaRPr lang="en-US" sz="2200" dirty="0"/>
          </a:p>
        </p:txBody>
      </p:sp>
    </p:spTree>
    <p:extLst>
      <p:ext uri="{BB962C8B-B14F-4D97-AF65-F5344CB8AC3E}">
        <p14:creationId xmlns:p14="http://schemas.microsoft.com/office/powerpoint/2010/main" val="89243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5921-F0A1-4B10-B1E9-4D0418E961C8}"/>
              </a:ext>
            </a:extLst>
          </p:cNvPr>
          <p:cNvSpPr>
            <a:spLocks noGrp="1"/>
          </p:cNvSpPr>
          <p:nvPr>
            <p:ph type="title"/>
          </p:nvPr>
        </p:nvSpPr>
        <p:spPr/>
        <p:txBody>
          <a:bodyPr/>
          <a:lstStyle/>
          <a:p>
            <a:pPr algn="ctr"/>
            <a:r>
              <a:rPr lang="en-US" sz="3600" b="1" dirty="0">
                <a:latin typeface="Times New Roman" panose="02020603050405020304" pitchFamily="18" charset="0"/>
              </a:rPr>
              <a:t>History of Microbiology</a:t>
            </a:r>
            <a:br>
              <a:rPr lang="en-US" b="1" dirty="0">
                <a:solidFill>
                  <a:srgbClr val="4D4D4D"/>
                </a:solidFill>
                <a:latin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D95E2BE-D7A1-4F2D-A3DB-CE31120D74EA}"/>
              </a:ext>
            </a:extLst>
          </p:cNvPr>
          <p:cNvSpPr>
            <a:spLocks noGrp="1"/>
          </p:cNvSpPr>
          <p:nvPr>
            <p:ph idx="1"/>
          </p:nvPr>
        </p:nvSpPr>
        <p:spPr/>
        <p:txBody>
          <a:bodyPr>
            <a:normAutofit lnSpcReduction="10000"/>
          </a:bodyPr>
          <a:lstStyle/>
          <a:p>
            <a:pPr marL="0" indent="0" algn="l">
              <a:buNone/>
            </a:pPr>
            <a:r>
              <a:rPr lang="en-US" b="1" i="0" u="none" strike="noStrike" baseline="0" dirty="0">
                <a:latin typeface="Times New Roman" panose="02020603050405020304" pitchFamily="18" charset="0"/>
              </a:rPr>
              <a:t>Spontaneous Generation vs Biogenesis</a:t>
            </a:r>
          </a:p>
          <a:p>
            <a:pPr algn="l"/>
            <a:r>
              <a:rPr lang="en-US" b="1" i="0" u="none" strike="noStrike" baseline="0" dirty="0">
                <a:latin typeface="Times New Roman" panose="02020603050405020304" pitchFamily="18" charset="0"/>
              </a:rPr>
              <a:t>Theory of Biogenesis: </a:t>
            </a:r>
          </a:p>
          <a:p>
            <a:pPr marL="0" indent="0" algn="l">
              <a:buNone/>
            </a:pPr>
            <a:r>
              <a:rPr lang="en-US" b="0" i="0" u="none" strike="noStrike" baseline="0" dirty="0">
                <a:latin typeface="Times New Roman" panose="02020603050405020304" pitchFamily="18" charset="0"/>
              </a:rPr>
              <a:t>Belief that living cells can only arise from other living </a:t>
            </a:r>
            <a:r>
              <a:rPr lang="en-US" b="0" i="0" u="none" strike="noStrike" baseline="0" dirty="0">
                <a:latin typeface="Times New Roman" panose="02020603050405020304" pitchFamily="18" charset="0"/>
                <a:cs typeface="Times New Roman" panose="02020603050405020304" pitchFamily="18" charset="0"/>
              </a:rPr>
              <a:t>cells or decomposing matter .</a:t>
            </a:r>
          </a:p>
          <a:p>
            <a:pPr marL="0" indent="0" algn="l">
              <a:buNone/>
            </a:pPr>
            <a:endParaRPr lang="en-US" b="0" i="0" u="none" strike="noStrike" baseline="0" dirty="0">
              <a:latin typeface="Times New Roman" panose="02020603050405020304" pitchFamily="18" charset="0"/>
              <a:cs typeface="Times New Roman" panose="02020603050405020304" pitchFamily="18" charset="0"/>
            </a:endParaRPr>
          </a:p>
          <a:p>
            <a:pPr marL="0" indent="0" algn="l">
              <a:buNone/>
            </a:pPr>
            <a:r>
              <a:rPr lang="en-US" b="0" i="0" u="none" strike="noStrike" baseline="0" dirty="0">
                <a:latin typeface="Times New Roman" panose="02020603050405020304" pitchFamily="18" charset="0"/>
                <a:cs typeface="Times New Roman" panose="02020603050405020304" pitchFamily="18" charset="0"/>
              </a:rPr>
              <a:t> </a:t>
            </a:r>
            <a:r>
              <a:rPr lang="en-US" b="1" i="0" u="none" strike="noStrike" baseline="0" dirty="0">
                <a:latin typeface="Times New Roman" panose="02020603050405020304" pitchFamily="18" charset="0"/>
                <a:cs typeface="Times New Roman" panose="02020603050405020304" pitchFamily="18" charset="0"/>
              </a:rPr>
              <a:t>Francesco Redi </a:t>
            </a:r>
            <a:r>
              <a:rPr lang="en-US" b="0" i="0" u="none" strike="noStrike" baseline="0" dirty="0">
                <a:latin typeface="Times New Roman" panose="02020603050405020304" pitchFamily="18" charset="0"/>
                <a:cs typeface="Times New Roman" panose="02020603050405020304" pitchFamily="18" charset="0"/>
              </a:rPr>
              <a:t>:In 1668 proved </a:t>
            </a:r>
          </a:p>
          <a:p>
            <a:pPr marL="0" indent="0" algn="l">
              <a:buNone/>
            </a:pPr>
            <a:r>
              <a:rPr lang="en-US" b="0" i="0" u="none" strike="noStrike" baseline="0" dirty="0">
                <a:latin typeface="Times New Roman" panose="02020603050405020304" pitchFamily="18" charset="0"/>
                <a:cs typeface="Times New Roman" panose="02020603050405020304" pitchFamily="18" charset="0"/>
              </a:rPr>
              <a:t>that maggots do not </a:t>
            </a:r>
            <a:r>
              <a:rPr lang="en-US" b="0" i="0" u="none" strike="noStrike" baseline="0" dirty="0">
                <a:latin typeface="Times New Roman" panose="02020603050405020304" pitchFamily="18" charset="0"/>
              </a:rPr>
              <a:t>arise </a:t>
            </a:r>
          </a:p>
          <a:p>
            <a:pPr marL="0" indent="0" algn="l">
              <a:buNone/>
            </a:pPr>
            <a:r>
              <a:rPr lang="en-US" b="0" i="0" u="none" strike="noStrike" baseline="0" dirty="0">
                <a:latin typeface="Times New Roman" panose="02020603050405020304" pitchFamily="18" charset="0"/>
              </a:rPr>
              <a:t>spontaneously from decaying meat</a:t>
            </a:r>
          </a:p>
          <a:p>
            <a:pPr marL="0" indent="0" algn="l">
              <a:buNone/>
            </a:pPr>
            <a:r>
              <a:rPr lang="en-US" b="0" i="0" u="none" strike="noStrike" baseline="0" dirty="0">
                <a:latin typeface="Times New Roman" panose="02020603050405020304" pitchFamily="18" charset="0"/>
              </a:rPr>
              <a:t> but came from fly eggs.</a:t>
            </a:r>
          </a:p>
        </p:txBody>
      </p:sp>
      <p:pic>
        <p:nvPicPr>
          <p:cNvPr id="2050" name="Picture 2" descr="Germs Time Line by Chloe Gulick p.3 timeline | Timetoast timelines">
            <a:extLst>
              <a:ext uri="{FF2B5EF4-FFF2-40B4-BE49-F238E27FC236}">
                <a16:creationId xmlns:a16="http://schemas.microsoft.com/office/drawing/2014/main" id="{B3D6E589-2C22-4372-8587-39058E8C4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796" y="3530110"/>
            <a:ext cx="60960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6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A4FB-4816-4715-8FA7-D92A12FCC49B}"/>
              </a:ext>
            </a:extLst>
          </p:cNvPr>
          <p:cNvSpPr>
            <a:spLocks noGrp="1"/>
          </p:cNvSpPr>
          <p:nvPr>
            <p:ph type="title"/>
          </p:nvPr>
        </p:nvSpPr>
        <p:spPr/>
        <p:txBody>
          <a:bodyPr>
            <a:normAutofit/>
          </a:bodyPr>
          <a:lstStyle/>
          <a:p>
            <a:br>
              <a:rPr lang="en-US" sz="1600" b="0" i="0" u="none" strike="noStrike" baseline="0" dirty="0">
                <a:solidFill>
                  <a:srgbClr val="000000"/>
                </a:solidFill>
                <a:latin typeface="Arial" panose="020B0604020202020204" pitchFamily="34" charset="0"/>
              </a:rPr>
            </a:br>
            <a:r>
              <a:rPr lang="en-US" sz="3200" b="1" i="0" u="none" strike="noStrike" baseline="0" dirty="0">
                <a:latin typeface="Times New Roman" panose="02020603050405020304" pitchFamily="18" charset="0"/>
                <a:cs typeface="Times New Roman" panose="02020603050405020304" pitchFamily="18" charset="0"/>
              </a:rPr>
              <a:t>But Could Spontaneous Generation Be True for Microorganisms?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4490E8-EBB1-44EA-96AA-19FBA97FCDD9}"/>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700" b="0" i="0" u="none" strike="noStrike" kern="1200" cap="none" spc="0" normalizeH="0" baseline="0" noProof="0" dirty="0">
                <a:ln>
                  <a:noFill/>
                </a:ln>
                <a:solidFill>
                  <a:srgbClr val="CCCCCC"/>
                </a:solidFill>
                <a:effectLst/>
                <a:uLnTx/>
                <a:uFillTx/>
                <a:latin typeface="MonotypeSorts"/>
                <a:ea typeface="+mn-ea"/>
                <a:cs typeface="+mn-cs"/>
              </a:rPr>
              <a:t>u </a:t>
            </a:r>
            <a:r>
              <a:rPr kumimoji="0" 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Lazzaro Spallanzani: </a:t>
            </a:r>
            <a:r>
              <a:rPr kumimoji="0" 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In 1765 found that nutrient broth that had been heated in a sealed flask would not become contaminated with microbes.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Some proponents of spontaneous generation argued that boiling had destroyed the “life force” of air in flask.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Others argued that microbes were different from other life forms.</a:t>
            </a:r>
            <a:endParaRPr lang="en-US" sz="2200" dirty="0"/>
          </a:p>
        </p:txBody>
      </p:sp>
      <p:pic>
        <p:nvPicPr>
          <p:cNvPr id="5122" name="Picture 2" descr="spallanzani - pl99323">
            <a:extLst>
              <a:ext uri="{FF2B5EF4-FFF2-40B4-BE49-F238E27FC236}">
                <a16:creationId xmlns:a16="http://schemas.microsoft.com/office/drawing/2014/main" id="{C3CF37C0-8DAA-4594-A87B-E23F82ED5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021" y="3764672"/>
            <a:ext cx="7747000" cy="278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8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E442-FBAA-43B7-A53F-A74DB598641C}"/>
              </a:ext>
            </a:extLst>
          </p:cNvPr>
          <p:cNvSpPr>
            <a:spLocks noGrp="1"/>
          </p:cNvSpPr>
          <p:nvPr>
            <p:ph type="title"/>
          </p:nvPr>
        </p:nvSpPr>
        <p:spPr/>
        <p:txBody>
          <a:bodyPr/>
          <a:lstStyle/>
          <a:p>
            <a:pPr algn="ctr"/>
            <a:r>
              <a:rPr lang="en-US" b="1" dirty="0">
                <a:latin typeface="Times New Roman" panose="02020603050405020304" pitchFamily="18" charset="0"/>
              </a:rPr>
              <a:t>History of Microbiology</a:t>
            </a:r>
            <a:endParaRPr lang="en-US" dirty="0"/>
          </a:p>
        </p:txBody>
      </p:sp>
      <p:sp>
        <p:nvSpPr>
          <p:cNvPr id="3" name="Content Placeholder 2">
            <a:extLst>
              <a:ext uri="{FF2B5EF4-FFF2-40B4-BE49-F238E27FC236}">
                <a16:creationId xmlns:a16="http://schemas.microsoft.com/office/drawing/2014/main" id="{AD918566-230A-438E-9115-75215B40DA5A}"/>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rPr>
              <a:t>Spontaneous Generation vs Biogenesis</a:t>
            </a:r>
          </a:p>
          <a:p>
            <a:pPr marL="0" indent="0" algn="l">
              <a:buNone/>
            </a:pPr>
            <a:r>
              <a:rPr lang="en-US" b="1" i="0" u="none" strike="noStrike" baseline="0" dirty="0">
                <a:latin typeface="Times New Roman" panose="02020603050405020304" pitchFamily="18" charset="0"/>
              </a:rPr>
              <a:t>Debate was finally settled by Pasteur.</a:t>
            </a:r>
          </a:p>
          <a:p>
            <a:pPr algn="l"/>
            <a:r>
              <a:rPr lang="en-US" b="1" i="0" u="none" strike="noStrike" baseline="0" dirty="0">
                <a:latin typeface="Times New Roman" panose="02020603050405020304" pitchFamily="18" charset="0"/>
              </a:rPr>
              <a:t>Louis Pasteur</a:t>
            </a:r>
            <a:r>
              <a:rPr lang="en-US" b="0" i="0" u="none" strike="noStrike" baseline="0" dirty="0">
                <a:latin typeface="Times New Roman" panose="02020603050405020304" pitchFamily="18" charset="0"/>
              </a:rPr>
              <a:t>: In 1861 finally disproved spontaneous generation when he demonstrated that microorganisms in the environment were responsible for microbial growth in nutrient broth.</a:t>
            </a:r>
          </a:p>
          <a:p>
            <a:pPr algn="l"/>
            <a:r>
              <a:rPr lang="en-US" sz="2200" b="0" i="0" u="none" strike="noStrike" baseline="0" dirty="0">
                <a:solidFill>
                  <a:srgbClr val="000000"/>
                </a:solidFill>
                <a:latin typeface="Times New Roman" panose="02020603050405020304" pitchFamily="18" charset="0"/>
              </a:rPr>
              <a:t>Designed </a:t>
            </a:r>
            <a:r>
              <a:rPr lang="en-US" sz="2200" b="1" i="0" u="none" strike="noStrike" baseline="0" dirty="0">
                <a:solidFill>
                  <a:srgbClr val="000000"/>
                </a:solidFill>
                <a:latin typeface="Times New Roman" panose="02020603050405020304" pitchFamily="18" charset="0"/>
              </a:rPr>
              <a:t>swan neck flasks </a:t>
            </a:r>
            <a:r>
              <a:rPr lang="en-US" sz="2200" b="0" i="0" u="none" strike="noStrike" baseline="0" dirty="0">
                <a:solidFill>
                  <a:srgbClr val="000000"/>
                </a:solidFill>
                <a:latin typeface="Times New Roman" panose="02020603050405020304" pitchFamily="18" charset="0"/>
              </a:rPr>
              <a:t>that allowed air in, but trapped microbes in neck.</a:t>
            </a:r>
          </a:p>
          <a:p>
            <a:pPr algn="l"/>
            <a:r>
              <a:rPr lang="en-US" sz="2200" b="0" i="0" u="none" strike="noStrike" baseline="0" dirty="0">
                <a:solidFill>
                  <a:srgbClr val="000000"/>
                </a:solidFill>
                <a:latin typeface="Times New Roman" panose="02020603050405020304" pitchFamily="18" charset="0"/>
              </a:rPr>
              <a:t>Developed </a:t>
            </a:r>
            <a:r>
              <a:rPr lang="en-US" sz="2200" b="1" i="0" u="none" strike="noStrike" baseline="0" dirty="0">
                <a:solidFill>
                  <a:srgbClr val="000000"/>
                </a:solidFill>
                <a:latin typeface="Times New Roman" panose="02020603050405020304" pitchFamily="18" charset="0"/>
              </a:rPr>
              <a:t>aseptic technique</a:t>
            </a:r>
            <a:r>
              <a:rPr lang="en-US" sz="2200" b="0" i="0" u="none" strike="noStrike" baseline="0" dirty="0">
                <a:solidFill>
                  <a:srgbClr val="000000"/>
                </a:solidFill>
                <a:latin typeface="Times New Roman" panose="02020603050405020304" pitchFamily="18" charset="0"/>
              </a:rPr>
              <a:t>: Practices that prevent contamination by unwanted microorganisms.</a:t>
            </a:r>
            <a:endParaRPr lang="en-US" sz="2200" dirty="0"/>
          </a:p>
        </p:txBody>
      </p:sp>
    </p:spTree>
    <p:extLst>
      <p:ext uri="{BB962C8B-B14F-4D97-AF65-F5344CB8AC3E}">
        <p14:creationId xmlns:p14="http://schemas.microsoft.com/office/powerpoint/2010/main" val="304757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664A91-2E63-4A89-BE68-39666061024C}"/>
              </a:ext>
            </a:extLst>
          </p:cNvPr>
          <p:cNvSpPr txBox="1"/>
          <p:nvPr/>
        </p:nvSpPr>
        <p:spPr>
          <a:xfrm>
            <a:off x="366931" y="118388"/>
            <a:ext cx="11458138" cy="892552"/>
          </a:xfrm>
          <a:prstGeom prst="rect">
            <a:avLst/>
          </a:prstGeom>
          <a:noFill/>
        </p:spPr>
        <p:txBody>
          <a:bodyPr wrap="square">
            <a:spAutoFit/>
          </a:bodyPr>
          <a:lstStyle/>
          <a:p>
            <a:pPr algn="ctr"/>
            <a:endParaRPr lang="en-US" sz="1000" b="0" i="0" u="none" strike="noStrike" baseline="0" dirty="0">
              <a:solidFill>
                <a:srgbClr val="000000"/>
              </a:solidFill>
              <a:latin typeface="Arial" panose="020B0604020202020204" pitchFamily="34" charset="0"/>
            </a:endParaRPr>
          </a:p>
          <a:p>
            <a:pPr algn="ctr"/>
            <a:endParaRPr lang="en-US" sz="1000" b="0" i="0" u="none" strike="noStrike" baseline="0" dirty="0">
              <a:latin typeface="Arial" panose="020B0604020202020204" pitchFamily="34" charset="0"/>
            </a:endParaRPr>
          </a:p>
          <a:p>
            <a:pPr algn="ctr"/>
            <a:r>
              <a:rPr lang="en-US" sz="2400" b="1" i="0" u="none" strike="noStrike" baseline="0" dirty="0">
                <a:latin typeface="Times New Roman" panose="02020603050405020304" pitchFamily="18" charset="0"/>
                <a:cs typeface="Times New Roman" panose="02020603050405020304" pitchFamily="18" charset="0"/>
              </a:rPr>
              <a:t>Swan-neck flask’ experiments </a:t>
            </a:r>
          </a:p>
          <a:p>
            <a:pPr algn="ctr"/>
            <a:r>
              <a:rPr lang="en-US" sz="800" b="0" i="0" u="none" strike="noStrike"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074" name="Picture 2" descr="History of Microbiology - SCIENTIST CINDY">
            <a:extLst>
              <a:ext uri="{FF2B5EF4-FFF2-40B4-BE49-F238E27FC236}">
                <a16:creationId xmlns:a16="http://schemas.microsoft.com/office/drawing/2014/main" id="{0FD33204-EE5A-4C78-970C-9A18B68E5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31" y="1010940"/>
            <a:ext cx="11746466" cy="540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78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C2A1-7F45-4787-98FE-C60B102186C0}"/>
              </a:ext>
            </a:extLst>
          </p:cNvPr>
          <p:cNvSpPr>
            <a:spLocks noGrp="1"/>
          </p:cNvSpPr>
          <p:nvPr>
            <p:ph type="title"/>
          </p:nvPr>
        </p:nvSpPr>
        <p:spPr/>
        <p:txBody>
          <a:bodyPr>
            <a:normAutofit/>
          </a:bodyPr>
          <a:lstStyle/>
          <a:p>
            <a:pPr algn="ctr"/>
            <a:r>
              <a:rPr lang="en-US" sz="3600" b="1" dirty="0">
                <a:latin typeface="Times New Roman" panose="02020603050405020304" pitchFamily="18" charset="0"/>
              </a:rPr>
              <a:t>History of Microbiology</a:t>
            </a:r>
            <a:endParaRPr lang="en-US" sz="3600" dirty="0"/>
          </a:p>
        </p:txBody>
      </p:sp>
      <p:sp>
        <p:nvSpPr>
          <p:cNvPr id="3" name="Content Placeholder 2">
            <a:extLst>
              <a:ext uri="{FF2B5EF4-FFF2-40B4-BE49-F238E27FC236}">
                <a16:creationId xmlns:a16="http://schemas.microsoft.com/office/drawing/2014/main" id="{6092ADAF-A507-4EBB-8D11-9CB69B27D691}"/>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cs typeface="Times New Roman" panose="02020603050405020304" pitchFamily="18" charset="0"/>
              </a:rPr>
              <a:t>Golden Age: 1857-1914</a:t>
            </a:r>
          </a:p>
          <a:p>
            <a:pPr marL="0" indent="0" algn="l">
              <a:buNone/>
            </a:pPr>
            <a:r>
              <a:rPr lang="en-US" b="1" i="0" u="none" strike="noStrike" baseline="0" dirty="0">
                <a:latin typeface="Times New Roman" panose="02020603050405020304" pitchFamily="18" charset="0"/>
                <a:cs typeface="Times New Roman" panose="02020603050405020304" pitchFamily="18" charset="0"/>
              </a:rPr>
              <a:t>Pasteur’s Contributions to Microbiology:</a:t>
            </a:r>
          </a:p>
          <a:p>
            <a:pPr algn="l"/>
            <a:r>
              <a:rPr lang="en-US" b="1" i="0" u="none" strike="noStrike" baseline="0" dirty="0">
                <a:latin typeface="Times New Roman" panose="02020603050405020304" pitchFamily="18" charset="0"/>
                <a:cs typeface="Times New Roman" panose="02020603050405020304" pitchFamily="18" charset="0"/>
              </a:rPr>
              <a:t>Fermentation</a:t>
            </a:r>
            <a:r>
              <a:rPr lang="en-US" b="0" i="0" u="none" strike="noStrike" baseline="0" dirty="0">
                <a:latin typeface="Times New Roman" panose="02020603050405020304" pitchFamily="18" charset="0"/>
                <a:cs typeface="Times New Roman" panose="02020603050405020304" pitchFamily="18" charset="0"/>
              </a:rPr>
              <a:t>: Pasteur found that yeasts were responsible for converting sugar into alcohol in the absence of air.</a:t>
            </a:r>
          </a:p>
          <a:p>
            <a:pPr algn="l"/>
            <a:r>
              <a:rPr lang="en-US" sz="2200" b="0" i="0" u="none" strike="noStrike" baseline="0" dirty="0">
                <a:solidFill>
                  <a:srgbClr val="000000"/>
                </a:solidFill>
                <a:latin typeface="Times New Roman" panose="02020603050405020304" pitchFamily="18" charset="0"/>
              </a:rPr>
              <a:t>Souring and spoilage were caused by bacterial contamination of beverages.</a:t>
            </a:r>
          </a:p>
          <a:p>
            <a:pPr marL="0" indent="0" algn="l">
              <a:buNone/>
            </a:pPr>
            <a:endParaRPr lang="en-US" sz="2200" dirty="0">
              <a:solidFill>
                <a:srgbClr val="000000"/>
              </a:solidFill>
              <a:latin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Pasteurization: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Developed a process in which liquids are heated (at 65°C) to kill most bacteria responsible for spoilage.</a:t>
            </a:r>
          </a:p>
        </p:txBody>
      </p:sp>
      <p:pic>
        <p:nvPicPr>
          <p:cNvPr id="4" name="Picture 4" descr="pasteur">
            <a:extLst>
              <a:ext uri="{FF2B5EF4-FFF2-40B4-BE49-F238E27FC236}">
                <a16:creationId xmlns:a16="http://schemas.microsoft.com/office/drawing/2014/main" id="{3678515B-00BD-4FE6-998A-5F6DBBBA0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832975" y="225083"/>
            <a:ext cx="2105025" cy="2630659"/>
          </a:xfrm>
          <a:prstGeom prst="rect">
            <a:avLst/>
          </a:prstGeom>
        </p:spPr>
      </p:pic>
    </p:spTree>
    <p:extLst>
      <p:ext uri="{BB962C8B-B14F-4D97-AF65-F5344CB8AC3E}">
        <p14:creationId xmlns:p14="http://schemas.microsoft.com/office/powerpoint/2010/main" val="152936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2D12F-64DA-436B-85AB-644B8593C9C3}"/>
              </a:ext>
            </a:extLst>
          </p:cNvPr>
          <p:cNvSpPr>
            <a:spLocks noGrp="1"/>
          </p:cNvSpPr>
          <p:nvPr>
            <p:ph type="title"/>
          </p:nvPr>
        </p:nvSpPr>
        <p:spPr/>
        <p:txBody>
          <a:bodyPr/>
          <a:lstStyle/>
          <a:p>
            <a:pPr algn="ctr"/>
            <a:r>
              <a:rPr lang="en-US" sz="3600" b="1" dirty="0">
                <a:latin typeface="Times New Roman" panose="02020603050405020304" pitchFamily="18" charset="0"/>
              </a:rPr>
              <a:t>History of Microbiology</a:t>
            </a:r>
            <a:endParaRPr lang="en-US" dirty="0"/>
          </a:p>
        </p:txBody>
      </p:sp>
      <p:sp>
        <p:nvSpPr>
          <p:cNvPr id="3" name="Content Placeholder 2">
            <a:extLst>
              <a:ext uri="{FF2B5EF4-FFF2-40B4-BE49-F238E27FC236}">
                <a16:creationId xmlns:a16="http://schemas.microsoft.com/office/drawing/2014/main" id="{18BCEA6F-4980-4B26-8AD1-C7D8A445EEDD}"/>
              </a:ext>
            </a:extLst>
          </p:cNvPr>
          <p:cNvSpPr>
            <a:spLocks noGrp="1"/>
          </p:cNvSpPr>
          <p:nvPr>
            <p:ph idx="1"/>
          </p:nvPr>
        </p:nvSpPr>
        <p:spPr/>
        <p:txBody>
          <a:bodyPr>
            <a:normAutofit lnSpcReduction="10000"/>
          </a:bodyPr>
          <a:lstStyle/>
          <a:p>
            <a:pPr marL="0" indent="0" algn="l">
              <a:buNone/>
            </a:pPr>
            <a:r>
              <a:rPr lang="en-US" b="1" i="0" u="none" strike="noStrike" baseline="0" dirty="0">
                <a:latin typeface="Times New Roman" panose="02020603050405020304" pitchFamily="18" charset="0"/>
              </a:rPr>
              <a:t>Golden Age: 1857-1914</a:t>
            </a:r>
          </a:p>
          <a:p>
            <a:pPr marL="0" indent="0" algn="l">
              <a:buNone/>
            </a:pPr>
            <a:r>
              <a:rPr lang="en-US" b="1" i="0" u="none" strike="noStrike" baseline="0" dirty="0">
                <a:latin typeface="Times New Roman" panose="02020603050405020304" pitchFamily="18" charset="0"/>
              </a:rPr>
              <a:t>Pasteur’s Contributions:</a:t>
            </a:r>
          </a:p>
          <a:p>
            <a:pPr algn="l"/>
            <a:r>
              <a:rPr lang="en-US" b="1" i="0" u="none" strike="noStrike" baseline="0" dirty="0">
                <a:latin typeface="Times New Roman" panose="02020603050405020304" pitchFamily="18" charset="0"/>
              </a:rPr>
              <a:t>Disease Causes</a:t>
            </a:r>
            <a:r>
              <a:rPr lang="en-US" b="0" i="0" u="none" strike="noStrike" baseline="0" dirty="0">
                <a:latin typeface="Times New Roman" panose="02020603050405020304" pitchFamily="18" charset="0"/>
              </a:rPr>
              <a:t>: Identified three different microbes </a:t>
            </a:r>
          </a:p>
          <a:p>
            <a:pPr marL="0" indent="0" algn="l">
              <a:buNone/>
            </a:pPr>
            <a:r>
              <a:rPr lang="en-US" b="0" i="0" u="none" strike="noStrike" baseline="0" dirty="0">
                <a:latin typeface="Times New Roman" panose="02020603050405020304" pitchFamily="18" charset="0"/>
              </a:rPr>
              <a:t>                              that caused silkworm diseases.</a:t>
            </a:r>
          </a:p>
          <a:p>
            <a:pPr algn="l"/>
            <a:endParaRPr lang="en-US" dirty="0">
              <a:latin typeface="Times New Roman" panose="02020603050405020304" pitchFamily="18" charset="0"/>
            </a:endParaRPr>
          </a:p>
          <a:p>
            <a:pPr algn="l"/>
            <a:endParaRPr lang="en-US" b="0" i="0" u="none" strike="noStrike" baseline="0" dirty="0">
              <a:latin typeface="Times New Roman" panose="02020603050405020304" pitchFamily="18" charset="0"/>
            </a:endParaRPr>
          </a:p>
          <a:p>
            <a:pPr algn="l"/>
            <a:r>
              <a:rPr lang="en-US" b="1" i="0" u="none" strike="noStrike" baseline="0" dirty="0">
                <a:latin typeface="Times New Roman" panose="02020603050405020304" pitchFamily="18" charset="0"/>
              </a:rPr>
              <a:t>Vaccine: </a:t>
            </a:r>
            <a:r>
              <a:rPr lang="en-US" b="0" i="0" u="none" strike="noStrike" baseline="0" dirty="0">
                <a:latin typeface="Times New Roman" panose="02020603050405020304" pitchFamily="18" charset="0"/>
              </a:rPr>
              <a:t>Developed a vaccine for rabies from dried spinal cords of  </a:t>
            </a:r>
          </a:p>
          <a:p>
            <a:pPr marL="0" indent="0" algn="l">
              <a:buNone/>
            </a:pPr>
            <a:r>
              <a:rPr lang="en-US" b="0" i="0" u="none" strike="noStrike" baseline="0" dirty="0">
                <a:latin typeface="Times New Roman" panose="02020603050405020304" pitchFamily="18" charset="0"/>
              </a:rPr>
              <a:t>                  infected rabbits.</a:t>
            </a:r>
          </a:p>
          <a:p>
            <a:pPr algn="l"/>
            <a:r>
              <a:rPr lang="en-US" b="0" i="0" u="none" strike="noStrike" baseline="0" dirty="0">
                <a:latin typeface="Times New Roman" panose="02020603050405020304" pitchFamily="18" charset="0"/>
              </a:rPr>
              <a:t>Directed Pasteur Institute until his death in 1895.</a:t>
            </a:r>
            <a:endParaRPr lang="en-US" dirty="0"/>
          </a:p>
        </p:txBody>
      </p:sp>
      <p:pic>
        <p:nvPicPr>
          <p:cNvPr id="1028" name="Picture 4" descr="Silkworm Diseases System Management and Control">
            <a:extLst>
              <a:ext uri="{FF2B5EF4-FFF2-40B4-BE49-F238E27FC236}">
                <a16:creationId xmlns:a16="http://schemas.microsoft.com/office/drawing/2014/main" id="{7D4925B9-EFE6-44A5-9469-2AF17A49D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2462212"/>
            <a:ext cx="2362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32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39F3-9889-470D-B996-014A0A0B20B0}"/>
              </a:ext>
            </a:extLst>
          </p:cNvPr>
          <p:cNvSpPr>
            <a:spLocks noGrp="1"/>
          </p:cNvSpPr>
          <p:nvPr>
            <p:ph type="title"/>
          </p:nvPr>
        </p:nvSpPr>
        <p:spPr/>
        <p:txBody>
          <a:bodyPr/>
          <a:lstStyle/>
          <a:p>
            <a:pPr algn="ctr"/>
            <a:r>
              <a:rPr lang="en-US" sz="3600" b="1" dirty="0">
                <a:latin typeface="Times New Roman" panose="02020603050405020304" pitchFamily="18" charset="0"/>
              </a:rPr>
              <a:t>History of Microbiology</a:t>
            </a:r>
            <a:endParaRPr lang="en-US" dirty="0"/>
          </a:p>
        </p:txBody>
      </p:sp>
      <p:sp>
        <p:nvSpPr>
          <p:cNvPr id="3" name="Content Placeholder 2">
            <a:extLst>
              <a:ext uri="{FF2B5EF4-FFF2-40B4-BE49-F238E27FC236}">
                <a16:creationId xmlns:a16="http://schemas.microsoft.com/office/drawing/2014/main" id="{6E98DAF1-72AE-4F9A-92F7-A141713533D6}"/>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rPr>
              <a:t>Golden Age: 1857-1914</a:t>
            </a:r>
          </a:p>
          <a:p>
            <a:pPr marL="0" indent="0" algn="l">
              <a:buNone/>
            </a:pPr>
            <a:r>
              <a:rPr lang="en-US" b="1" i="0" u="none" strike="noStrike" baseline="0" dirty="0">
                <a:latin typeface="Times New Roman" panose="02020603050405020304" pitchFamily="18" charset="0"/>
              </a:rPr>
              <a:t>Germ Theory of Disease: </a:t>
            </a:r>
            <a:r>
              <a:rPr lang="en-US" b="0" i="0" u="none" strike="noStrike" baseline="0" dirty="0">
                <a:latin typeface="Times New Roman" panose="02020603050405020304" pitchFamily="18" charset="0"/>
              </a:rPr>
              <a:t>Belief that microbes cause diseases. Before, most people believed diseases were caused by divine punishment, </a:t>
            </a:r>
            <a:r>
              <a:rPr lang="fr-FR" b="0" i="0" u="none" strike="noStrike" baseline="0" dirty="0">
                <a:latin typeface="Times New Roman" panose="02020603050405020304" pitchFamily="18" charset="0"/>
              </a:rPr>
              <a:t>poisonous vapors, curses, witchcraft, etc.</a:t>
            </a:r>
          </a:p>
          <a:p>
            <a:pPr algn="l"/>
            <a:r>
              <a:rPr lang="en-US" b="1" i="0" u="none" strike="noStrike" baseline="0" dirty="0">
                <a:latin typeface="Times New Roman" panose="02020603050405020304" pitchFamily="18" charset="0"/>
              </a:rPr>
              <a:t>Agostino </a:t>
            </a:r>
            <a:r>
              <a:rPr lang="en-US" b="1" i="0" u="none" strike="noStrike" baseline="0" dirty="0" err="1">
                <a:latin typeface="Times New Roman" panose="02020603050405020304" pitchFamily="18" charset="0"/>
              </a:rPr>
              <a:t>Bassi</a:t>
            </a:r>
            <a:r>
              <a:rPr lang="en-US" b="1" i="0" u="none" strike="noStrike" baseline="0" dirty="0">
                <a:latin typeface="Times New Roman" panose="02020603050405020304" pitchFamily="18" charset="0"/>
              </a:rPr>
              <a:t> (1835): </a:t>
            </a:r>
            <a:r>
              <a:rPr lang="en-US" b="0" i="0" u="none" strike="noStrike" baseline="0" dirty="0">
                <a:latin typeface="Times New Roman" panose="02020603050405020304" pitchFamily="18" charset="0"/>
              </a:rPr>
              <a:t>Found that a fungus was responsible for a silkworm disease.</a:t>
            </a:r>
          </a:p>
          <a:p>
            <a:pPr algn="l"/>
            <a:r>
              <a:rPr lang="en-US" b="1" i="0" u="none" strike="noStrike" baseline="0" dirty="0">
                <a:latin typeface="Times New Roman" panose="02020603050405020304" pitchFamily="18" charset="0"/>
              </a:rPr>
              <a:t>Ignaz Semmelweis (1840s): </a:t>
            </a:r>
            <a:r>
              <a:rPr lang="en-US" b="0" i="0" u="none" strike="noStrike" baseline="0" dirty="0">
                <a:latin typeface="Times New Roman" panose="02020603050405020304" pitchFamily="18" charset="0"/>
              </a:rPr>
              <a:t>Demonstrated that childbirth fever was transmitted from one patient to another, by physicians who didn’t disinfect their hands. He was ostracized by colleagues.</a:t>
            </a:r>
            <a:endParaRPr lang="en-US" dirty="0"/>
          </a:p>
        </p:txBody>
      </p:sp>
    </p:spTree>
    <p:extLst>
      <p:ext uri="{BB962C8B-B14F-4D97-AF65-F5344CB8AC3E}">
        <p14:creationId xmlns:p14="http://schemas.microsoft.com/office/powerpoint/2010/main" val="2253852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76D7-79C2-473D-A0E6-4E95B5AEA1D2}"/>
              </a:ext>
            </a:extLst>
          </p:cNvPr>
          <p:cNvSpPr>
            <a:spLocks noGrp="1"/>
          </p:cNvSpPr>
          <p:nvPr>
            <p:ph type="title"/>
          </p:nvPr>
        </p:nvSpPr>
        <p:spPr>
          <a:xfrm>
            <a:off x="838200" y="534573"/>
            <a:ext cx="10515600" cy="6161650"/>
          </a:xfrm>
        </p:spPr>
        <p:txBody>
          <a:bodyPr>
            <a:noAutofit/>
          </a:bodyPr>
          <a:lstStyle/>
          <a:p>
            <a:pPr lvl="0">
              <a:spcBef>
                <a:spcPts val="1000"/>
              </a:spcBef>
              <a:defRPr/>
            </a:pPr>
            <a:br>
              <a:rPr lang="en-US" sz="3200" b="1" dirty="0">
                <a:solidFill>
                  <a:srgbClr val="000000"/>
                </a:solidFill>
                <a:latin typeface="Times New Roman" panose="02020603050405020304" pitchFamily="18" charset="0"/>
              </a:rPr>
            </a:br>
            <a:r>
              <a:rPr lang="en-US" sz="2800" b="1" dirty="0">
                <a:solidFill>
                  <a:srgbClr val="000000"/>
                </a:solidFill>
                <a:latin typeface="Times New Roman" panose="02020603050405020304" pitchFamily="18" charset="0"/>
              </a:rPr>
              <a:t>Microbiology:</a:t>
            </a:r>
            <a:br>
              <a:rPr lang="en-US" sz="2800" b="1" dirty="0">
                <a:solidFill>
                  <a:srgbClr val="000000"/>
                </a:solidFill>
                <a:latin typeface="Times New Roman" panose="02020603050405020304" pitchFamily="18" charset="0"/>
              </a:rPr>
            </a:br>
            <a:r>
              <a:rPr lang="en-US" sz="2800" b="0" i="0" dirty="0">
                <a:effectLst/>
                <a:latin typeface="Times New Roman" panose="02020603050405020304" pitchFamily="18" charset="0"/>
                <a:cs typeface="Times New Roman" panose="02020603050405020304" pitchFamily="18" charset="0"/>
              </a:rPr>
              <a:t>is the study of </a:t>
            </a:r>
            <a:r>
              <a:rPr lang="en-US" sz="2800" b="0" i="0" u="sng" dirty="0">
                <a:effectLst/>
                <a:latin typeface="Times New Roman" panose="02020603050405020304" pitchFamily="18" charset="0"/>
                <a:cs typeface="Times New Roman" panose="02020603050405020304" pitchFamily="18" charset="0"/>
              </a:rPr>
              <a:t>Microorganisms</a:t>
            </a:r>
            <a:r>
              <a:rPr lang="en-US" sz="2800" b="0" i="0" dirty="0">
                <a:effectLst/>
                <a:latin typeface="Times New Roman" panose="02020603050405020304" pitchFamily="18" charset="0"/>
                <a:cs typeface="Times New Roman" panose="02020603050405020304" pitchFamily="18" charset="0"/>
              </a:rPr>
              <a:t> (or microbes) , microscopic or so </a:t>
            </a:r>
            <a:br>
              <a:rPr lang="en-US" sz="2800" dirty="0">
                <a:latin typeface="Times New Roman" panose="02020603050405020304" pitchFamily="18" charset="0"/>
                <a:cs typeface="Times New Roman" panose="02020603050405020304" pitchFamily="18" charset="0"/>
              </a:rPr>
            </a:br>
            <a:r>
              <a:rPr lang="en-US" sz="2800" b="0" i="0" dirty="0">
                <a:effectLst/>
                <a:latin typeface="Times New Roman" panose="02020603050405020304" pitchFamily="18" charset="0"/>
                <a:cs typeface="Times New Roman" panose="02020603050405020304" pitchFamily="18" charset="0"/>
              </a:rPr>
              <a:t>small that they cannot be seen with the naked eye</a:t>
            </a:r>
            <a:br>
              <a:rPr lang="en-US" sz="2800" b="0" i="0" dirty="0">
                <a:effectLst/>
                <a:latin typeface="Times New Roman" panose="02020603050405020304" pitchFamily="18" charset="0"/>
                <a:cs typeface="Times New Roman" panose="02020603050405020304" pitchFamily="18" charset="0"/>
              </a:rPr>
            </a:br>
            <a:br>
              <a:rPr lang="en-US" sz="2800" b="0" i="0" u="none" strike="noStrike" baseline="0" dirty="0">
                <a:latin typeface="Times New Roman" panose="02020603050405020304" pitchFamily="18" charset="0"/>
                <a:cs typeface="Times New Roman" panose="02020603050405020304" pitchFamily="18" charset="0"/>
              </a:rPr>
            </a:b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Microorganisms :</a:t>
            </a:r>
            <a:b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br>
            <a:r>
              <a:rPr kumimoji="0" lang="en-US" sz="2800" kern="1200" cap="none" spc="0" normalizeH="0" noProof="0" dirty="0">
                <a:ln>
                  <a:noFill/>
                </a:ln>
                <a:solidFill>
                  <a:srgbClr val="000000"/>
                </a:solidFill>
                <a:effectLst/>
                <a:uLnTx/>
                <a:uFillTx/>
                <a:latin typeface="Times New Roman" panose="02020603050405020304" pitchFamily="18" charset="0"/>
                <a:ea typeface="+mn-ea"/>
                <a:cs typeface="+mn-cs"/>
              </a:rPr>
              <a:t>A</a:t>
            </a:r>
            <a:r>
              <a:rPr lang="en-US" sz="2800" b="0" i="0" u="none" strike="noStrike" baseline="0" dirty="0" err="1">
                <a:solidFill>
                  <a:srgbClr val="000000"/>
                </a:solidFill>
                <a:latin typeface="Times New Roman" panose="02020603050405020304" pitchFamily="18" charset="0"/>
              </a:rPr>
              <a:t>ny</a:t>
            </a:r>
            <a:r>
              <a:rPr lang="en-US" sz="2800" dirty="0">
                <a:solidFill>
                  <a:srgbClr val="000000"/>
                </a:solidFill>
                <a:latin typeface="Times New Roman" panose="02020603050405020304" pitchFamily="18" charset="0"/>
              </a:rPr>
              <a:t> </a:t>
            </a:r>
            <a:r>
              <a:rPr lang="en-US" sz="2800" b="0" i="0" u="none" strike="noStrike" baseline="0" dirty="0">
                <a:solidFill>
                  <a:srgbClr val="000000"/>
                </a:solidFill>
                <a:latin typeface="Times New Roman" panose="02020603050405020304" pitchFamily="18" charset="0"/>
              </a:rPr>
              <a:t>living organism that is either a single cell (</a:t>
            </a:r>
            <a:r>
              <a:rPr lang="en-US" sz="2800" b="0" i="0" u="sng" strike="noStrike" baseline="0" dirty="0">
                <a:latin typeface="Times New Roman" panose="02020603050405020304" pitchFamily="18" charset="0"/>
              </a:rPr>
              <a:t>unicellular</a:t>
            </a:r>
            <a:r>
              <a:rPr lang="en-US" sz="2800" b="0" i="0" u="none" strike="noStrike" baseline="0" dirty="0">
                <a:latin typeface="Times New Roman" panose="02020603050405020304" pitchFamily="18" charset="0"/>
              </a:rPr>
              <a:t>)</a:t>
            </a:r>
            <a:r>
              <a:rPr lang="en-US" sz="2800" b="0" i="0" u="none" strike="noStrike" baseline="0" dirty="0">
                <a:solidFill>
                  <a:srgbClr val="000000"/>
                </a:solidFill>
                <a:latin typeface="Times New Roman" panose="02020603050405020304" pitchFamily="18" charset="0"/>
              </a:rPr>
              <a:t>, a cell cluster, or has no cells at all (</a:t>
            </a:r>
            <a:r>
              <a:rPr lang="en-US" sz="2800" b="0" i="0" u="sng" strike="noStrike" baseline="0" dirty="0">
                <a:latin typeface="Times New Roman" panose="02020603050405020304" pitchFamily="18" charset="0"/>
              </a:rPr>
              <a:t>acellular</a:t>
            </a:r>
            <a:r>
              <a:rPr lang="en-US" sz="2800" b="0" i="0" u="none" strike="noStrike" baseline="0" dirty="0">
                <a:latin typeface="Times New Roman" panose="02020603050405020304" pitchFamily="18" charset="0"/>
              </a:rPr>
              <a:t>).</a:t>
            </a:r>
            <a:r>
              <a:rPr lang="en-US" sz="2800" dirty="0">
                <a:solidFill>
                  <a:prstClr val="black"/>
                </a:solidFill>
                <a:latin typeface="TimesNewRomanPSMT"/>
                <a:ea typeface="+mn-ea"/>
                <a:cs typeface="+mn-cs"/>
              </a:rPr>
              <a:t> </a:t>
            </a:r>
            <a:br>
              <a:rPr lang="en-US" sz="2800" dirty="0">
                <a:solidFill>
                  <a:prstClr val="black"/>
                </a:solidFill>
                <a:latin typeface="TimesNewRomanPSMT"/>
                <a:ea typeface="+mn-ea"/>
                <a:cs typeface="+mn-cs"/>
              </a:rPr>
            </a:br>
            <a:br>
              <a:rPr kumimoji="0" lang="en-US" sz="2800" b="0" i="0" u="none" strike="noStrike" kern="1200" cap="none" spc="0" normalizeH="0" baseline="0" noProof="0" dirty="0">
                <a:ln>
                  <a:noFill/>
                </a:ln>
                <a:solidFill>
                  <a:prstClr val="black"/>
                </a:solidFill>
                <a:effectLst/>
                <a:uLnTx/>
                <a:uFillTx/>
                <a:latin typeface="TimesNewRomanPSMT"/>
                <a:ea typeface="+mn-ea"/>
                <a:cs typeface="+mn-cs"/>
              </a:rPr>
            </a:br>
            <a:r>
              <a:rPr kumimoji="0" lang="en-US" sz="2800" b="1" i="0" u="none" strike="noStrike" kern="1200" cap="none" spc="0" normalizeH="0" baseline="0" noProof="0" dirty="0">
                <a:ln>
                  <a:noFill/>
                </a:ln>
                <a:solidFill>
                  <a:prstClr val="black"/>
                </a:solidFill>
                <a:effectLst/>
                <a:uLnTx/>
                <a:uFillTx/>
                <a:latin typeface="TimesNewRomanPSMT"/>
                <a:ea typeface="+mn-ea"/>
                <a:cs typeface="+mn-cs"/>
              </a:rPr>
              <a:t>Sub groups of Microbes we will study:</a:t>
            </a:r>
            <a:b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t>Bacteria</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t>-Fungi (yeasts and molds)</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r>
              <a:rPr lang="en-US" sz="2800" dirty="0">
                <a:latin typeface="Times New Roman" panose="02020603050405020304" pitchFamily="18" charset="0"/>
                <a:ea typeface="+mn-ea"/>
                <a:cs typeface="+mn-cs"/>
              </a:rPr>
              <a:t>-Algae</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t>-</a:t>
            </a:r>
            <a:r>
              <a:rPr lang="en-US" sz="2800" dirty="0">
                <a:latin typeface="Times New Roman" panose="02020603050405020304" pitchFamily="18" charset="0"/>
                <a:ea typeface="+mn-ea"/>
                <a:cs typeface="+mn-cs"/>
              </a:rPr>
              <a:t>Protozoa</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t>-Multicellular parasites</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t>-Viruses</a:t>
            </a:r>
            <a:br>
              <a:rPr kumimoji="0" lang="en-US" sz="2800" b="0" i="0" u="none" strike="noStrike" kern="1200" cap="none" spc="0" normalizeH="0" baseline="0" noProof="0" dirty="0">
                <a:ln>
                  <a:noFill/>
                </a:ln>
                <a:effectLst/>
                <a:uLnTx/>
                <a:uFillTx/>
                <a:latin typeface="Times New Roman" panose="02020603050405020304" pitchFamily="18" charset="0"/>
                <a:ea typeface="+mn-ea"/>
                <a:cs typeface="+mn-cs"/>
              </a:rPr>
            </a:br>
            <a:endParaRPr lang="en-US" sz="2800" dirty="0"/>
          </a:p>
        </p:txBody>
      </p:sp>
    </p:spTree>
    <p:extLst>
      <p:ext uri="{BB962C8B-B14F-4D97-AF65-F5344CB8AC3E}">
        <p14:creationId xmlns:p14="http://schemas.microsoft.com/office/powerpoint/2010/main" val="42571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he Cover - Ignaz Philipp Semmelweis (1818-65), a Hungarian obstetrician educated at the universities of Pest and Vienna, introduced antiseptic prophylaxis into medicine.">
            <a:extLst>
              <a:ext uri="{FF2B5EF4-FFF2-40B4-BE49-F238E27FC236}">
                <a16:creationId xmlns:a16="http://schemas.microsoft.com/office/drawing/2014/main" id="{16B966F5-975D-469B-B79E-ACA63C061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95" y="239151"/>
            <a:ext cx="11099410" cy="616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79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022E-5A3C-4B1F-BB9B-23612F372D4C}"/>
              </a:ext>
            </a:extLst>
          </p:cNvPr>
          <p:cNvSpPr>
            <a:spLocks noGrp="1"/>
          </p:cNvSpPr>
          <p:nvPr>
            <p:ph type="title"/>
          </p:nvPr>
        </p:nvSpPr>
        <p:spPr/>
        <p:txBody>
          <a:bodyPr/>
          <a:lstStyle/>
          <a:p>
            <a:pPr algn="ctr"/>
            <a:r>
              <a:rPr lang="en-US" sz="3600" b="1" dirty="0">
                <a:latin typeface="Times New Roman" panose="02020603050405020304" pitchFamily="18" charset="0"/>
              </a:rPr>
              <a:t>History of Microbiology</a:t>
            </a:r>
            <a:endParaRPr lang="en-US" dirty="0"/>
          </a:p>
        </p:txBody>
      </p:sp>
      <p:sp>
        <p:nvSpPr>
          <p:cNvPr id="3" name="Content Placeholder 2">
            <a:extLst>
              <a:ext uri="{FF2B5EF4-FFF2-40B4-BE49-F238E27FC236}">
                <a16:creationId xmlns:a16="http://schemas.microsoft.com/office/drawing/2014/main" id="{78C2B90B-796B-4E67-BFC4-18E72434CE53}"/>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rPr>
              <a:t>Golden Age: 1857-1914</a:t>
            </a:r>
          </a:p>
          <a:p>
            <a:pPr marL="0" indent="0" algn="l">
              <a:buNone/>
            </a:pPr>
            <a:r>
              <a:rPr lang="en-US" b="1" i="0" u="none" strike="noStrike" baseline="0" dirty="0">
                <a:latin typeface="Times New Roman" panose="02020603050405020304" pitchFamily="18" charset="0"/>
              </a:rPr>
              <a:t>Germ Theory of Disease:</a:t>
            </a:r>
          </a:p>
          <a:p>
            <a:pPr algn="l"/>
            <a:r>
              <a:rPr lang="en-US" b="1" i="0" u="none" strike="noStrike" baseline="0" dirty="0">
                <a:latin typeface="Times New Roman" panose="02020603050405020304" pitchFamily="18" charset="0"/>
              </a:rPr>
              <a:t>Joseph Lister (1860): </a:t>
            </a:r>
            <a:r>
              <a:rPr lang="en-US" b="0" i="0" u="none" strike="noStrike" baseline="0" dirty="0">
                <a:latin typeface="Times New Roman" panose="02020603050405020304" pitchFamily="18" charset="0"/>
              </a:rPr>
              <a:t>Used disinfectant to treat surgical wounds, greatly reducing infection rates. Considered the father of antiseptic surgery.</a:t>
            </a:r>
          </a:p>
          <a:p>
            <a:pPr marL="0" indent="0" algn="l">
              <a:buNone/>
            </a:pPr>
            <a:endParaRPr lang="en-US" sz="2000" dirty="0"/>
          </a:p>
        </p:txBody>
      </p:sp>
    </p:spTree>
    <p:extLst>
      <p:ext uri="{BB962C8B-B14F-4D97-AF65-F5344CB8AC3E}">
        <p14:creationId xmlns:p14="http://schemas.microsoft.com/office/powerpoint/2010/main" val="3181168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8B31-5969-4AC0-BB76-4C31D291900A}"/>
              </a:ext>
            </a:extLst>
          </p:cNvPr>
          <p:cNvSpPr>
            <a:spLocks noGrp="1"/>
          </p:cNvSpPr>
          <p:nvPr>
            <p:ph type="title"/>
          </p:nvPr>
        </p:nvSpPr>
        <p:spPr/>
        <p:txBody>
          <a:bodyPr/>
          <a:lstStyle/>
          <a:p>
            <a:pPr algn="ct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mj-cs"/>
              </a:rPr>
              <a:t>History of Microbiology</a:t>
            </a:r>
            <a:endParaRPr lang="en-US" dirty="0"/>
          </a:p>
        </p:txBody>
      </p:sp>
      <p:sp>
        <p:nvSpPr>
          <p:cNvPr id="3" name="Content Placeholder 2">
            <a:extLst>
              <a:ext uri="{FF2B5EF4-FFF2-40B4-BE49-F238E27FC236}">
                <a16:creationId xmlns:a16="http://schemas.microsoft.com/office/drawing/2014/main" id="{3A14C10E-DE2C-4470-AF97-528C0BB55CD8}"/>
              </a:ext>
            </a:extLst>
          </p:cNvPr>
          <p:cNvSpPr>
            <a:spLocks noGrp="1"/>
          </p:cNvSpPr>
          <p:nvPr>
            <p:ph idx="1"/>
          </p:nvPr>
        </p:nvSpPr>
        <p:spPr>
          <a:xfrm>
            <a:off x="838200" y="1825625"/>
            <a:ext cx="7771228" cy="4351338"/>
          </a:xfrm>
        </p:spPr>
        <p:txBody>
          <a:bodyPr>
            <a:normAutofit fontScale="92500" lnSpcReduction="20000"/>
          </a:bodyPr>
          <a:lstStyle/>
          <a:p>
            <a:pPr>
              <a:defRPr/>
            </a:pPr>
            <a:r>
              <a:rPr lang="en-US" b="1" i="0" u="none" strike="noStrike" baseline="0" dirty="0">
                <a:latin typeface="Times New Roman" panose="02020603050405020304" pitchFamily="18" charset="0"/>
              </a:rPr>
              <a:t>Golden Age: 1857-1914</a:t>
            </a: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Robert Koch (1876):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First person to conclusively prove that a specific bacterium caused a disease.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Germ Theory</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One microbe causes one specific disease.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Proved that </a:t>
            </a:r>
            <a:r>
              <a:rPr kumimoji="0" 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Bacillus anthracis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causes anthrax in cattle.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Later identified bacterium that causes tuberculosis.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000" dirty="0">
              <a:solidFill>
                <a:srgbClr val="000000"/>
              </a:solidFill>
              <a:latin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used criteria developed by his teacher Jacob Henle (1809-1895)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these criteria now known as Koch’s postulates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still used today to establish the link between a particular microorganism and a particular disease</a:t>
            </a:r>
          </a:p>
          <a:p>
            <a:pPr marL="0" marR="0" lvl="0" indent="0" algn="l" defTabSz="914400" rtl="0" eaLnBrk="1" fontAlgn="auto" latinLnBrk="0" hangingPunct="1">
              <a:lnSpc>
                <a:spcPct val="90000"/>
              </a:lnSpc>
              <a:spcBef>
                <a:spcPts val="1000"/>
              </a:spcBef>
              <a:spcAft>
                <a:spcPts val="0"/>
              </a:spcAft>
              <a:buClrTx/>
              <a:buSzTx/>
              <a:buNone/>
              <a:tabLst/>
              <a:defRPr/>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DAA783-2C89-43F8-92DD-A6668987EA93}"/>
              </a:ext>
            </a:extLst>
          </p:cNvPr>
          <p:cNvPicPr>
            <a:picLocks noChangeAspect="1"/>
          </p:cNvPicPr>
          <p:nvPr/>
        </p:nvPicPr>
        <p:blipFill>
          <a:blip r:embed="rId2"/>
          <a:stretch>
            <a:fillRect/>
          </a:stretch>
        </p:blipFill>
        <p:spPr>
          <a:xfrm>
            <a:off x="8559800" y="1209823"/>
            <a:ext cx="3385323" cy="5283052"/>
          </a:xfrm>
          <a:prstGeom prst="rect">
            <a:avLst/>
          </a:prstGeom>
        </p:spPr>
      </p:pic>
    </p:spTree>
    <p:extLst>
      <p:ext uri="{BB962C8B-B14F-4D97-AF65-F5344CB8AC3E}">
        <p14:creationId xmlns:p14="http://schemas.microsoft.com/office/powerpoint/2010/main" val="3478592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2935E-F545-4129-9F7F-3EB278D27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9151"/>
            <a:ext cx="10744200" cy="6316394"/>
          </a:xfrm>
          <a:prstGeom prst="rect">
            <a:avLst/>
          </a:prstGeom>
        </p:spPr>
      </p:pic>
      <p:sp>
        <p:nvSpPr>
          <p:cNvPr id="6" name="TextBox 5">
            <a:extLst>
              <a:ext uri="{FF2B5EF4-FFF2-40B4-BE49-F238E27FC236}">
                <a16:creationId xmlns:a16="http://schemas.microsoft.com/office/drawing/2014/main" id="{FC2D57A2-5FE5-4987-8CF4-FB9E47F09104}"/>
              </a:ext>
            </a:extLst>
          </p:cNvPr>
          <p:cNvSpPr txBox="1"/>
          <p:nvPr/>
        </p:nvSpPr>
        <p:spPr>
          <a:xfrm>
            <a:off x="685800" y="423444"/>
            <a:ext cx="6098344" cy="523220"/>
          </a:xfrm>
          <a:prstGeom prst="rect">
            <a:avLst/>
          </a:prstGeom>
          <a:noFill/>
        </p:spPr>
        <p:txBody>
          <a:bodyPr wrap="square">
            <a:spAutoFit/>
          </a:bodyPr>
          <a:lstStyle/>
          <a:p>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Koch’s postulates</a:t>
            </a:r>
            <a:endParaRPr lang="en-US" dirty="0"/>
          </a:p>
        </p:txBody>
      </p:sp>
    </p:spTree>
    <p:extLst>
      <p:ext uri="{BB962C8B-B14F-4D97-AF65-F5344CB8AC3E}">
        <p14:creationId xmlns:p14="http://schemas.microsoft.com/office/powerpoint/2010/main" val="350603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9B07-748E-46AA-A135-58CBA87E298F}"/>
              </a:ext>
            </a:extLst>
          </p:cNvPr>
          <p:cNvSpPr>
            <a:spLocks noGrp="1"/>
          </p:cNvSpPr>
          <p:nvPr>
            <p:ph type="title"/>
          </p:nvPr>
        </p:nvSpPr>
        <p:spPr/>
        <p:txBody>
          <a:bodyPr>
            <a:normAutofit/>
          </a:bodyPr>
          <a:lstStyle/>
          <a:p>
            <a:pPr algn="ctr"/>
            <a:r>
              <a:rPr lang="en-US" sz="3600" b="1" dirty="0">
                <a:latin typeface="Times New Roman" panose="02020603050405020304" pitchFamily="18" charset="0"/>
              </a:rPr>
              <a:t>History of Microbiology</a:t>
            </a:r>
            <a:endParaRPr lang="en-US" sz="3600" dirty="0"/>
          </a:p>
        </p:txBody>
      </p:sp>
      <p:sp>
        <p:nvSpPr>
          <p:cNvPr id="3" name="Content Placeholder 2">
            <a:extLst>
              <a:ext uri="{FF2B5EF4-FFF2-40B4-BE49-F238E27FC236}">
                <a16:creationId xmlns:a16="http://schemas.microsoft.com/office/drawing/2014/main" id="{9DADE196-6EBA-4C5C-A055-A12B18FD78F7}"/>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rPr>
              <a:t>Modern Microbiology: After 1914</a:t>
            </a:r>
          </a:p>
          <a:p>
            <a:pPr algn="l"/>
            <a:r>
              <a:rPr lang="en-US" b="1" i="0" u="none" strike="noStrike" baseline="0" dirty="0">
                <a:latin typeface="Times New Roman" panose="02020603050405020304" pitchFamily="18" charset="0"/>
              </a:rPr>
              <a:t>Alexander Fleming (1928)</a:t>
            </a:r>
            <a:r>
              <a:rPr lang="en-US" b="0" i="0" u="none" strike="noStrike" baseline="0" dirty="0">
                <a:latin typeface="Times New Roman" panose="02020603050405020304" pitchFamily="18" charset="0"/>
              </a:rPr>
              <a:t>: Discovered that penicillin produced by the mold </a:t>
            </a:r>
            <a:r>
              <a:rPr lang="en-US" b="0" i="1" u="none" strike="noStrike" baseline="0" dirty="0">
                <a:latin typeface="Times New Roman" panose="02020603050405020304" pitchFamily="18" charset="0"/>
              </a:rPr>
              <a:t>Penicillium notatum </a:t>
            </a:r>
            <a:r>
              <a:rPr lang="en-US" b="0" i="0" u="none" strike="noStrike" baseline="0" dirty="0">
                <a:latin typeface="Times New Roman" panose="02020603050405020304" pitchFamily="18" charset="0"/>
              </a:rPr>
              <a:t>was able to prevent microbial growth.</a:t>
            </a:r>
          </a:p>
          <a:p>
            <a:pPr algn="l"/>
            <a:r>
              <a:rPr lang="en-US" b="0" i="0" u="none" strike="noStrike" baseline="0" dirty="0">
                <a:latin typeface="Times New Roman" panose="02020603050405020304" pitchFamily="18" charset="0"/>
              </a:rPr>
              <a:t>Penicillin was not mass produced until the 1940s.</a:t>
            </a:r>
          </a:p>
        </p:txBody>
      </p:sp>
      <p:pic>
        <p:nvPicPr>
          <p:cNvPr id="5" name="Picture 4">
            <a:extLst>
              <a:ext uri="{FF2B5EF4-FFF2-40B4-BE49-F238E27FC236}">
                <a16:creationId xmlns:a16="http://schemas.microsoft.com/office/drawing/2014/main" id="{ED47DBDA-34B9-4C75-A605-A94A1C1EDE51}"/>
              </a:ext>
            </a:extLst>
          </p:cNvPr>
          <p:cNvPicPr>
            <a:picLocks noChangeAspect="1"/>
          </p:cNvPicPr>
          <p:nvPr/>
        </p:nvPicPr>
        <p:blipFill>
          <a:blip r:embed="rId2"/>
          <a:stretch>
            <a:fillRect/>
          </a:stretch>
        </p:blipFill>
        <p:spPr>
          <a:xfrm>
            <a:off x="7819555" y="3763922"/>
            <a:ext cx="4016222" cy="3094078"/>
          </a:xfrm>
          <a:prstGeom prst="rect">
            <a:avLst/>
          </a:prstGeom>
        </p:spPr>
      </p:pic>
      <p:pic>
        <p:nvPicPr>
          <p:cNvPr id="7" name="Picture 6">
            <a:extLst>
              <a:ext uri="{FF2B5EF4-FFF2-40B4-BE49-F238E27FC236}">
                <a16:creationId xmlns:a16="http://schemas.microsoft.com/office/drawing/2014/main" id="{2CAF5810-62D6-43FA-BDC3-9CE47093F1D1}"/>
              </a:ext>
            </a:extLst>
          </p:cNvPr>
          <p:cNvPicPr>
            <a:picLocks noChangeAspect="1"/>
          </p:cNvPicPr>
          <p:nvPr/>
        </p:nvPicPr>
        <p:blipFill>
          <a:blip r:embed="rId3"/>
          <a:stretch>
            <a:fillRect/>
          </a:stretch>
        </p:blipFill>
        <p:spPr>
          <a:xfrm>
            <a:off x="1783991" y="3763922"/>
            <a:ext cx="6035563" cy="3094078"/>
          </a:xfrm>
          <a:prstGeom prst="rect">
            <a:avLst/>
          </a:prstGeom>
        </p:spPr>
      </p:pic>
    </p:spTree>
    <p:extLst>
      <p:ext uri="{BB962C8B-B14F-4D97-AF65-F5344CB8AC3E}">
        <p14:creationId xmlns:p14="http://schemas.microsoft.com/office/powerpoint/2010/main" val="138392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5495-E92C-4EA5-B256-42515B9E7533}"/>
              </a:ext>
            </a:extLst>
          </p:cNvPr>
          <p:cNvSpPr>
            <a:spLocks noGrp="1"/>
          </p:cNvSpPr>
          <p:nvPr>
            <p:ph type="title"/>
          </p:nvPr>
        </p:nvSpPr>
        <p:spPr>
          <a:xfrm>
            <a:off x="838200" y="308854"/>
            <a:ext cx="10515600" cy="1325563"/>
          </a:xfrm>
        </p:spPr>
        <p:txBody>
          <a:bodyPr/>
          <a:lstStyle/>
          <a:p>
            <a:pPr algn="ctr"/>
            <a:r>
              <a:rPr lang="en-US" sz="3600" b="1" dirty="0">
                <a:latin typeface="Times New Roman" panose="02020603050405020304" pitchFamily="18" charset="0"/>
              </a:rPr>
              <a:t>History of Microbiology</a:t>
            </a:r>
            <a:endParaRPr lang="en-US" dirty="0"/>
          </a:p>
        </p:txBody>
      </p:sp>
      <p:sp>
        <p:nvSpPr>
          <p:cNvPr id="3" name="Content Placeholder 2">
            <a:extLst>
              <a:ext uri="{FF2B5EF4-FFF2-40B4-BE49-F238E27FC236}">
                <a16:creationId xmlns:a16="http://schemas.microsoft.com/office/drawing/2014/main" id="{282877FD-2E97-4089-B85B-1F2DC9070484}"/>
              </a:ext>
            </a:extLst>
          </p:cNvPr>
          <p:cNvSpPr>
            <a:spLocks noGrp="1"/>
          </p:cNvSpPr>
          <p:nvPr>
            <p:ph idx="1"/>
          </p:nvPr>
        </p:nvSpPr>
        <p:spPr/>
        <p:txBody>
          <a:bodyPr>
            <a:normAutofit/>
          </a:bodyPr>
          <a:lstStyle/>
          <a:p>
            <a:pPr marL="0" indent="0" algn="l">
              <a:buNone/>
            </a:pPr>
            <a:r>
              <a:rPr lang="en-US" b="1" i="0" u="none" strike="noStrike" baseline="0" dirty="0">
                <a:latin typeface="Times New Roman" panose="02020603050405020304" pitchFamily="18" charset="0"/>
              </a:rPr>
              <a:t>Modern Microbiology: After 1914</a:t>
            </a:r>
          </a:p>
          <a:p>
            <a:pPr marL="0" indent="0" algn="l">
              <a:buNone/>
            </a:pPr>
            <a:r>
              <a:rPr lang="en-US" i="0" u="none" strike="noStrike" baseline="0" dirty="0">
                <a:latin typeface="Times New Roman" panose="02020603050405020304" pitchFamily="18" charset="0"/>
              </a:rPr>
              <a:t>Problems with Chemotherapy:</a:t>
            </a:r>
          </a:p>
          <a:p>
            <a:pPr algn="l"/>
            <a:r>
              <a:rPr lang="en-US" i="0" u="none" strike="noStrike" baseline="0" dirty="0">
                <a:latin typeface="Times New Roman" panose="02020603050405020304" pitchFamily="18" charset="0"/>
              </a:rPr>
              <a:t>Toxicity</a:t>
            </a:r>
          </a:p>
          <a:p>
            <a:pPr algn="l"/>
            <a:r>
              <a:rPr lang="en-US" i="0" u="none" strike="noStrike" baseline="0" dirty="0">
                <a:latin typeface="Times New Roman" panose="02020603050405020304" pitchFamily="18" charset="0"/>
              </a:rPr>
              <a:t>Drug resistant microbes</a:t>
            </a:r>
            <a:endParaRPr lang="en-US" dirty="0"/>
          </a:p>
        </p:txBody>
      </p:sp>
    </p:spTree>
    <p:extLst>
      <p:ext uri="{BB962C8B-B14F-4D97-AF65-F5344CB8AC3E}">
        <p14:creationId xmlns:p14="http://schemas.microsoft.com/office/powerpoint/2010/main" val="1924312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5090-9AD2-4B32-BE52-F55BF143821C}"/>
              </a:ext>
            </a:extLst>
          </p:cNvPr>
          <p:cNvSpPr>
            <a:spLocks noGrp="1"/>
          </p:cNvSpPr>
          <p:nvPr>
            <p:ph type="title"/>
          </p:nvPr>
        </p:nvSpPr>
        <p:spPr/>
        <p:txBody>
          <a:bodyPr>
            <a:normAutofit/>
          </a:bodyPr>
          <a:lstStyle/>
          <a:p>
            <a:pPr algn="ctr"/>
            <a:r>
              <a:rPr lang="en-US" sz="3600" b="1" dirty="0">
                <a:latin typeface="Times New Roman" panose="02020603050405020304" pitchFamily="18" charset="0"/>
              </a:rPr>
              <a:t>History of Microbiology</a:t>
            </a:r>
            <a:endParaRPr lang="en-US" sz="3600" dirty="0"/>
          </a:p>
        </p:txBody>
      </p:sp>
      <p:sp>
        <p:nvSpPr>
          <p:cNvPr id="3" name="Content Placeholder 2">
            <a:extLst>
              <a:ext uri="{FF2B5EF4-FFF2-40B4-BE49-F238E27FC236}">
                <a16:creationId xmlns:a16="http://schemas.microsoft.com/office/drawing/2014/main" id="{2FF2E386-178A-47CB-B5D6-23B1C2160C1B}"/>
              </a:ext>
            </a:extLst>
          </p:cNvPr>
          <p:cNvSpPr>
            <a:spLocks noGrp="1"/>
          </p:cNvSpPr>
          <p:nvPr>
            <p:ph idx="1"/>
          </p:nvPr>
        </p:nvSpPr>
        <p:spPr/>
        <p:txBody>
          <a:bodyPr>
            <a:normAutofit/>
          </a:bodyPr>
          <a:lstStyle/>
          <a:p>
            <a:r>
              <a:rPr lang="en-US" b="1" i="0" u="none" strike="noStrike" baseline="0" dirty="0">
                <a:latin typeface="Times New Roman" panose="02020603050405020304" pitchFamily="18" charset="0"/>
              </a:rPr>
              <a:t>Modern Microbiology: After 1914</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But on the other side development in molecular and genomic methods led to a second golden age of microbiology (rapid expansion of knowledge)</a:t>
            </a:r>
          </a:p>
          <a:p>
            <a:pPr marL="0" indent="0">
              <a:buNone/>
            </a:pPr>
            <a:r>
              <a:rPr lang="en-US" b="1" dirty="0">
                <a:latin typeface="Times New Roman" panose="02020603050405020304" pitchFamily="18" charset="0"/>
                <a:cs typeface="Times New Roman" panose="02020603050405020304" pitchFamily="18" charset="0"/>
              </a:rPr>
              <a:t>Discoveries</a:t>
            </a:r>
          </a:p>
          <a:p>
            <a:pPr marL="0" indent="0">
              <a:buNone/>
            </a:pPr>
            <a:r>
              <a:rPr lang="en-US"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restriction endonucleases (Arber and Smith)</a:t>
            </a:r>
          </a:p>
          <a:p>
            <a:pPr marL="0" indent="0">
              <a:buNone/>
            </a:pPr>
            <a:r>
              <a:rPr lang="en-US" sz="2200" dirty="0">
                <a:latin typeface="Times New Roman" panose="02020603050405020304" pitchFamily="18" charset="0"/>
                <a:cs typeface="Times New Roman" panose="02020603050405020304" pitchFamily="18" charset="0"/>
              </a:rPr>
              <a:t>–first novel recombinant molecule (Jackson, Symons, Berg)</a:t>
            </a:r>
          </a:p>
          <a:p>
            <a:pPr marL="0" indent="0">
              <a:buNone/>
            </a:pPr>
            <a:r>
              <a:rPr lang="en-US" sz="2200" dirty="0">
                <a:latin typeface="Times New Roman" panose="02020603050405020304" pitchFamily="18" charset="0"/>
                <a:cs typeface="Times New Roman" panose="02020603050405020304" pitchFamily="18" charset="0"/>
              </a:rPr>
              <a:t>–DNA sequencing methods (</a:t>
            </a:r>
            <a:r>
              <a:rPr lang="en-US" sz="2200" dirty="0" err="1">
                <a:latin typeface="Times New Roman" panose="02020603050405020304" pitchFamily="18" charset="0"/>
                <a:cs typeface="Times New Roman" panose="02020603050405020304" pitchFamily="18" charset="0"/>
              </a:rPr>
              <a:t>Woese</a:t>
            </a:r>
            <a:r>
              <a:rPr lang="en-US" sz="2200" dirty="0">
                <a:latin typeface="Times New Roman" panose="02020603050405020304" pitchFamily="18" charset="0"/>
                <a:cs typeface="Times New Roman" panose="02020603050405020304" pitchFamily="18" charset="0"/>
              </a:rPr>
              <a:t>, Sanger)</a:t>
            </a:r>
          </a:p>
          <a:p>
            <a:pPr marL="0" indent="0">
              <a:buNone/>
            </a:pPr>
            <a:r>
              <a:rPr lang="en-US" sz="2200" dirty="0">
                <a:latin typeface="Times New Roman" panose="02020603050405020304" pitchFamily="18" charset="0"/>
                <a:cs typeface="Times New Roman" panose="02020603050405020304" pitchFamily="18" charset="0"/>
              </a:rPr>
              <a:t>–bioinformatics and genomic sequencing and analysis</a:t>
            </a:r>
          </a:p>
        </p:txBody>
      </p:sp>
    </p:spTree>
    <p:extLst>
      <p:ext uri="{BB962C8B-B14F-4D97-AF65-F5344CB8AC3E}">
        <p14:creationId xmlns:p14="http://schemas.microsoft.com/office/powerpoint/2010/main" val="68160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D00F-9304-4504-BE59-975F289FE4FF}"/>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Major Fields in Microbiology</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2CC4ED-55B0-4D1F-B7B2-EC9DC49F9DB0}"/>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Medical microbiology </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diseases of humans and animals</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Public health microbiology </a:t>
            </a:r>
          </a:p>
          <a:p>
            <a:pPr marL="0" indent="0">
              <a:buNone/>
            </a:pPr>
            <a:r>
              <a:rPr lang="en-US" dirty="0">
                <a:latin typeface="Times New Roman" panose="02020603050405020304" pitchFamily="18" charset="0"/>
                <a:cs typeface="Times New Roman" panose="02020603050405020304" pitchFamily="18" charset="0"/>
              </a:rPr>
              <a:t>control and spread of communicable diseases</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Immunology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how the immune system protects a host from pathogens</a:t>
            </a:r>
          </a:p>
        </p:txBody>
      </p:sp>
    </p:spTree>
    <p:extLst>
      <p:ext uri="{BB962C8B-B14F-4D97-AF65-F5344CB8AC3E}">
        <p14:creationId xmlns:p14="http://schemas.microsoft.com/office/powerpoint/2010/main" val="78578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84E6-BDB3-4A26-8AF7-895C29B890F7}"/>
              </a:ext>
            </a:extLst>
          </p:cNvPr>
          <p:cNvSpPr>
            <a:spLocks noGrp="1"/>
          </p:cNvSpPr>
          <p:nvPr>
            <p:ph type="title"/>
          </p:nvPr>
        </p:nvSpPr>
        <p:spPr/>
        <p:txBody>
          <a:bodyPr/>
          <a:lstStyle/>
          <a:p>
            <a:pPr algn="ctr"/>
            <a:r>
              <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Major Fields in Microbiology</a:t>
            </a:r>
            <a:endParaRPr lang="en-US" dirty="0"/>
          </a:p>
        </p:txBody>
      </p:sp>
      <p:sp>
        <p:nvSpPr>
          <p:cNvPr id="3" name="Content Placeholder 2">
            <a:extLst>
              <a:ext uri="{FF2B5EF4-FFF2-40B4-BE49-F238E27FC236}">
                <a16:creationId xmlns:a16="http://schemas.microsoft.com/office/drawing/2014/main" id="{43969120-B3EA-4AC2-985B-6C6A8E55A00C}"/>
              </a:ext>
            </a:extLst>
          </p:cNvPr>
          <p:cNvSpPr>
            <a:spLocks noGrp="1"/>
          </p:cNvSpPr>
          <p:nvPr>
            <p:ph idx="1"/>
          </p:nvPr>
        </p:nvSpPr>
        <p:spPr/>
        <p:txBody>
          <a:bodyPr/>
          <a:lstStyle/>
          <a:p>
            <a:pPr marL="0" indent="0">
              <a:buNone/>
            </a:pPr>
            <a:endParaRPr lang="en-US" sz="1200" b="0" i="0" u="none" strike="noStrike" baseline="0" dirty="0">
              <a:latin typeface="Arial" panose="020B0604020202020204" pitchFamily="34" charset="0"/>
            </a:endParaRPr>
          </a:p>
          <a:p>
            <a:r>
              <a:rPr lang="en-US" b="1" i="0" u="none" strike="noStrike" baseline="0" dirty="0">
                <a:latin typeface="Times New Roman" panose="02020603050405020304" pitchFamily="18" charset="0"/>
                <a:cs typeface="Times New Roman" panose="02020603050405020304" pitchFamily="18" charset="0"/>
              </a:rPr>
              <a:t>Microbial ecology </a:t>
            </a:r>
          </a:p>
          <a:p>
            <a:pPr marL="0" indent="0">
              <a:buNone/>
            </a:pPr>
            <a:r>
              <a:rPr lang="en-US" b="0" i="0" u="none" strike="noStrike" baseline="0" dirty="0">
                <a:latin typeface="Times New Roman" panose="02020603050405020304" pitchFamily="18" charset="0"/>
                <a:cs typeface="Times New Roman" panose="02020603050405020304" pitchFamily="18" charset="0"/>
              </a:rPr>
              <a:t>concerned with the relationship of organisms with their environment</a:t>
            </a:r>
          </a:p>
          <a:p>
            <a:pPr marL="0" indent="0">
              <a:buNone/>
            </a:pPr>
            <a:r>
              <a:rPr lang="en-US" b="0" i="0" u="none" strike="noStrike" baseline="0" dirty="0">
                <a:latin typeface="Times New Roman" panose="02020603050405020304" pitchFamily="18" charset="0"/>
                <a:cs typeface="Times New Roman" panose="02020603050405020304" pitchFamily="18" charset="0"/>
              </a:rPr>
              <a:t> </a:t>
            </a:r>
          </a:p>
          <a:p>
            <a:r>
              <a:rPr lang="en-US" b="1" i="0" u="none" strike="noStrike" baseline="0" dirty="0">
                <a:latin typeface="Times New Roman" panose="02020603050405020304" pitchFamily="18" charset="0"/>
                <a:cs typeface="Times New Roman" panose="02020603050405020304" pitchFamily="18" charset="0"/>
              </a:rPr>
              <a:t>Agricultural microbiology </a:t>
            </a:r>
          </a:p>
          <a:p>
            <a:pPr marL="0" indent="0">
              <a:buNone/>
            </a:pPr>
            <a:r>
              <a:rPr lang="en-US" b="0" i="0" u="none" strike="noStrike" baseline="0" dirty="0">
                <a:latin typeface="Times New Roman" panose="02020603050405020304" pitchFamily="18" charset="0"/>
                <a:cs typeface="Times New Roman" panose="02020603050405020304" pitchFamily="18" charset="0"/>
              </a:rPr>
              <a:t> concerned with the impact of microorganisms on agriculture </a:t>
            </a:r>
          </a:p>
          <a:p>
            <a:pPr marL="0" indent="0">
              <a:buNone/>
            </a:pPr>
            <a:r>
              <a:rPr lang="en-US" b="0" i="0" u="none" strike="noStrike" baseline="0" dirty="0">
                <a:latin typeface="Times New Roman" panose="02020603050405020304" pitchFamily="18" charset="0"/>
                <a:cs typeface="Times New Roman" panose="02020603050405020304" pitchFamily="18" charset="0"/>
              </a:rPr>
              <a:t>–food safety microbiology </a:t>
            </a:r>
          </a:p>
          <a:p>
            <a:pPr marL="0" indent="0">
              <a:buNone/>
            </a:pPr>
            <a:r>
              <a:rPr lang="en-US" b="0" i="0" u="none" strike="noStrike" baseline="0" dirty="0">
                <a:latin typeface="Times New Roman" panose="02020603050405020304" pitchFamily="18" charset="0"/>
                <a:cs typeface="Times New Roman" panose="02020603050405020304" pitchFamily="18" charset="0"/>
              </a:rPr>
              <a:t>–animal and plant pathogens </a:t>
            </a:r>
          </a:p>
          <a:p>
            <a:endParaRPr lang="en-US" dirty="0"/>
          </a:p>
        </p:txBody>
      </p:sp>
    </p:spTree>
    <p:extLst>
      <p:ext uri="{BB962C8B-B14F-4D97-AF65-F5344CB8AC3E}">
        <p14:creationId xmlns:p14="http://schemas.microsoft.com/office/powerpoint/2010/main" val="2068170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B537-0E5E-4571-B20C-793DDC26EE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988447-BED0-4104-9CC5-76F63A5EDBE4}"/>
              </a:ext>
            </a:extLst>
          </p:cNvPr>
          <p:cNvSpPr>
            <a:spLocks noGrp="1"/>
          </p:cNvSpPr>
          <p:nvPr>
            <p:ph idx="1"/>
          </p:nvPr>
        </p:nvSpPr>
        <p:spPr/>
        <p:txBody>
          <a:bodyPr/>
          <a:lstStyle/>
          <a:p>
            <a:r>
              <a:rPr lang="en-US" b="1" i="0" u="none" strike="noStrike" baseline="0" dirty="0">
                <a:latin typeface="Times New Roman" panose="02020603050405020304" pitchFamily="18" charset="0"/>
                <a:cs typeface="Times New Roman" panose="02020603050405020304" pitchFamily="18" charset="0"/>
              </a:rPr>
              <a:t>Industrial microbiology </a:t>
            </a:r>
          </a:p>
          <a:p>
            <a:pPr marL="0" indent="0">
              <a:buNone/>
            </a:pPr>
            <a:r>
              <a:rPr lang="en-US" b="0" i="0" u="none" strike="noStrike" baseline="0" dirty="0">
                <a:latin typeface="Times New Roman" panose="02020603050405020304" pitchFamily="18" charset="0"/>
                <a:cs typeface="Times New Roman" panose="02020603050405020304" pitchFamily="18" charset="0"/>
              </a:rPr>
              <a:t>began in the 1800s </a:t>
            </a:r>
          </a:p>
          <a:p>
            <a:pPr marL="0" indent="0">
              <a:buNone/>
            </a:pPr>
            <a:r>
              <a:rPr lang="en-US" b="0" i="0" u="none" strike="noStrike" baseline="0" dirty="0">
                <a:latin typeface="Times New Roman" panose="02020603050405020304" pitchFamily="18" charset="0"/>
                <a:cs typeface="Times New Roman" panose="02020603050405020304" pitchFamily="18" charset="0"/>
              </a:rPr>
              <a:t>–fermentation </a:t>
            </a:r>
          </a:p>
          <a:p>
            <a:pPr marL="0" indent="0">
              <a:buNone/>
            </a:pPr>
            <a:r>
              <a:rPr lang="en-US" b="0" i="0" u="none" strike="noStrike" baseline="0" dirty="0">
                <a:latin typeface="Times New Roman" panose="02020603050405020304" pitchFamily="18" charset="0"/>
                <a:cs typeface="Times New Roman" panose="02020603050405020304" pitchFamily="18" charset="0"/>
              </a:rPr>
              <a:t>–antibiotic production </a:t>
            </a:r>
          </a:p>
          <a:p>
            <a:pPr marL="0" indent="0">
              <a:buNone/>
            </a:pPr>
            <a:r>
              <a:rPr lang="en-US" b="0" i="0" u="none" strike="noStrike" baseline="0" dirty="0">
                <a:latin typeface="Times New Roman" panose="02020603050405020304" pitchFamily="18" charset="0"/>
                <a:cs typeface="Times New Roman" panose="02020603050405020304" pitchFamily="18" charset="0"/>
              </a:rPr>
              <a:t>–production of cheese, bread, etc. </a:t>
            </a:r>
          </a:p>
          <a:p>
            <a:pPr marL="0" indent="0">
              <a:buNone/>
            </a:pPr>
            <a:endParaRPr lang="en-US" b="0" i="0" u="none" strike="noStrike" baseline="0" dirty="0">
              <a:latin typeface="Times New Roman" panose="02020603050405020304" pitchFamily="18" charset="0"/>
              <a:cs typeface="Times New Roman" panose="02020603050405020304" pitchFamily="18" charset="0"/>
            </a:endParaRPr>
          </a:p>
          <a:p>
            <a:r>
              <a:rPr lang="en-US" b="1" i="0" u="none" strike="noStrike" baseline="0" dirty="0">
                <a:latin typeface="Times New Roman" panose="02020603050405020304" pitchFamily="18" charset="0"/>
                <a:cs typeface="Times New Roman" panose="02020603050405020304" pitchFamily="18" charset="0"/>
              </a:rPr>
              <a:t>Microbial physiology </a:t>
            </a:r>
          </a:p>
          <a:p>
            <a:pPr marL="0" indent="0">
              <a:buNone/>
            </a:pPr>
            <a:r>
              <a:rPr lang="en-US" b="0" i="0" u="none" strike="noStrike" baseline="0" dirty="0">
                <a:latin typeface="Times New Roman" panose="02020603050405020304" pitchFamily="18" charset="0"/>
                <a:cs typeface="Times New Roman" panose="02020603050405020304" pitchFamily="18" charset="0"/>
              </a:rPr>
              <a:t>studies metabolic pathways of microorganisms </a:t>
            </a:r>
          </a:p>
          <a:p>
            <a:endParaRPr lang="en-US" dirty="0"/>
          </a:p>
        </p:txBody>
      </p:sp>
    </p:spTree>
    <p:extLst>
      <p:ext uri="{BB962C8B-B14F-4D97-AF65-F5344CB8AC3E}">
        <p14:creationId xmlns:p14="http://schemas.microsoft.com/office/powerpoint/2010/main" val="4011592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4C6A-4319-4103-B02D-8B324438CDDC}"/>
              </a:ext>
            </a:extLst>
          </p:cNvPr>
          <p:cNvSpPr>
            <a:spLocks noGrp="1"/>
          </p:cNvSpPr>
          <p:nvPr>
            <p:ph type="title"/>
          </p:nvPr>
        </p:nvSpPr>
        <p:spPr>
          <a:xfrm>
            <a:off x="838200" y="681037"/>
            <a:ext cx="10515600" cy="1009651"/>
          </a:xfrm>
        </p:spPr>
        <p:txBody>
          <a:bodyPr/>
          <a:lstStyle/>
          <a:p>
            <a: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mj-cs"/>
              </a:rPr>
              <a:t>Microbiology</a:t>
            </a:r>
            <a:endParaRPr lang="en-US" dirty="0"/>
          </a:p>
        </p:txBody>
      </p:sp>
      <p:sp>
        <p:nvSpPr>
          <p:cNvPr id="3" name="Content Placeholder 2">
            <a:extLst>
              <a:ext uri="{FF2B5EF4-FFF2-40B4-BE49-F238E27FC236}">
                <a16:creationId xmlns:a16="http://schemas.microsoft.com/office/drawing/2014/main" id="{08D475B6-D2DD-4E33-9258-CC39E96B8673}"/>
              </a:ext>
            </a:extLst>
          </p:cNvPr>
          <p:cNvSpPr>
            <a:spLocks noGrp="1"/>
          </p:cNvSpPr>
          <p:nvPr>
            <p:ph idx="1"/>
          </p:nvPr>
        </p:nvSpPr>
        <p:spPr/>
        <p:txBody>
          <a:bodyPr>
            <a:normAutofit/>
          </a:bodyPr>
          <a:lstStyle/>
          <a:p>
            <a:pPr algn="l"/>
            <a:r>
              <a:rPr lang="en-US" sz="2800" b="0" i="0" u="none" strike="noStrike" baseline="0" dirty="0">
                <a:latin typeface="TimesNewRomanPSMT"/>
              </a:rPr>
              <a:t>The field is concerned with the structure, function, and classification of such organisms and with ways of both exploiting and controlling their activities.</a:t>
            </a:r>
          </a:p>
          <a:p>
            <a:pPr algn="l"/>
            <a:endParaRPr lang="en-US" dirty="0">
              <a:latin typeface="TimesNewRomanPSMT"/>
            </a:endParaRPr>
          </a:p>
          <a:p>
            <a:pPr algn="l"/>
            <a:r>
              <a:rPr lang="en-US" sz="2800" b="0" i="0" u="none" strike="noStrike" baseline="0" dirty="0">
                <a:latin typeface="TimesNewRomanPSMT"/>
              </a:rPr>
              <a:t>This field study includes basic microbial research, research on infectious diseases, study of prevention and treatment of disease, environmental functions of microorganisms, and industrial use of microorganisms for commercial, agricultural, and medical purposes.</a:t>
            </a:r>
            <a:endParaRPr lang="en-US" dirty="0"/>
          </a:p>
        </p:txBody>
      </p:sp>
    </p:spTree>
    <p:extLst>
      <p:ext uri="{BB962C8B-B14F-4D97-AF65-F5344CB8AC3E}">
        <p14:creationId xmlns:p14="http://schemas.microsoft.com/office/powerpoint/2010/main" val="1173474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0FF1-05A7-4751-BF59-3B94CB8BB453}"/>
              </a:ext>
            </a:extLst>
          </p:cNvPr>
          <p:cNvSpPr>
            <a:spLocks noGrp="1"/>
          </p:cNvSpPr>
          <p:nvPr>
            <p:ph type="title"/>
          </p:nvPr>
        </p:nvSpPr>
        <p:spPr/>
        <p:txBody>
          <a:bodyPr>
            <a:normAutofit/>
          </a:bodyPr>
          <a:lstStyle/>
          <a:p>
            <a:r>
              <a:rPr lang="en-US" sz="3600" b="1" dirty="0">
                <a:solidFill>
                  <a:srgbClr val="000000"/>
                </a:solidFill>
                <a:latin typeface="Times New Roman" panose="02020603050405020304" pitchFamily="18" charset="0"/>
              </a:rPr>
              <a:t>Microbes are Essential for Life on Earth</a:t>
            </a:r>
            <a:endParaRPr lang="en-US" sz="3600" dirty="0"/>
          </a:p>
        </p:txBody>
      </p:sp>
      <p:sp>
        <p:nvSpPr>
          <p:cNvPr id="3" name="Content Placeholder 2">
            <a:extLst>
              <a:ext uri="{FF2B5EF4-FFF2-40B4-BE49-F238E27FC236}">
                <a16:creationId xmlns:a16="http://schemas.microsoft.com/office/drawing/2014/main" id="{0BE2D1FE-89F3-474B-8400-D387EC541117}"/>
              </a:ext>
            </a:extLst>
          </p:cNvPr>
          <p:cNvSpPr>
            <a:spLocks noGrp="1"/>
          </p:cNvSpPr>
          <p:nvPr>
            <p:ph idx="1"/>
          </p:nvPr>
        </p:nvSpPr>
        <p:spPr/>
        <p:txBody>
          <a:bodyPr>
            <a:normAutofit fontScale="92500"/>
          </a:bodyPr>
          <a:lstStyle/>
          <a:p>
            <a:pPr marL="0" indent="0" algn="l">
              <a:buNone/>
            </a:pPr>
            <a:r>
              <a:rPr lang="en-US" sz="3200" dirty="0">
                <a:solidFill>
                  <a:srgbClr val="000000"/>
                </a:solidFill>
                <a:latin typeface="Times New Roman" panose="02020603050405020304" pitchFamily="18" charset="0"/>
              </a:rPr>
              <a:t>Microbes h</a:t>
            </a:r>
            <a:r>
              <a:rPr lang="en-US" sz="3200" b="0" i="0" u="none" strike="noStrike" baseline="0" dirty="0">
                <a:solidFill>
                  <a:srgbClr val="000000"/>
                </a:solidFill>
                <a:latin typeface="Times New Roman" panose="02020603050405020304" pitchFamily="18" charset="0"/>
              </a:rPr>
              <a:t>ave many important and beneficial biological functions:</a:t>
            </a:r>
          </a:p>
          <a:p>
            <a:pPr algn="l"/>
            <a:r>
              <a:rPr lang="en-US" sz="2800" b="1" i="0" u="none" strike="noStrike" baseline="0" dirty="0">
                <a:solidFill>
                  <a:srgbClr val="000000"/>
                </a:solidFill>
                <a:latin typeface="Times New Roman" panose="02020603050405020304" pitchFamily="18" charset="0"/>
              </a:rPr>
              <a:t>Photosynthesis</a:t>
            </a:r>
          </a:p>
          <a:p>
            <a:pPr marL="0" indent="0" algn="l">
              <a:buNone/>
            </a:pPr>
            <a:r>
              <a:rPr lang="en-US" sz="2800" b="0" i="0" u="none" strike="noStrike" baseline="0" dirty="0">
                <a:solidFill>
                  <a:srgbClr val="000000"/>
                </a:solidFill>
                <a:latin typeface="Times New Roman" panose="02020603050405020304" pitchFamily="18" charset="0"/>
              </a:rPr>
              <a:t>Algae and some bacteria capture energy from sunlight and convert it to food, forming the basis of the </a:t>
            </a:r>
            <a:r>
              <a:rPr lang="en-US" sz="2800" b="1" i="0" u="none" strike="noStrike" baseline="0" dirty="0">
                <a:solidFill>
                  <a:srgbClr val="000000"/>
                </a:solidFill>
                <a:latin typeface="Times New Roman" panose="02020603050405020304" pitchFamily="18" charset="0"/>
              </a:rPr>
              <a:t>food chain</a:t>
            </a:r>
            <a:r>
              <a:rPr lang="en-US" sz="2800" b="0" i="0" u="none" strike="noStrike" baseline="0" dirty="0">
                <a:solidFill>
                  <a:srgbClr val="000000"/>
                </a:solidFill>
                <a:latin typeface="Times New Roman" panose="02020603050405020304" pitchFamily="18" charset="0"/>
              </a:rPr>
              <a:t>.</a:t>
            </a:r>
          </a:p>
          <a:p>
            <a:pPr algn="l"/>
            <a:r>
              <a:rPr lang="en-US" sz="2800" b="0" i="0" u="none" strike="noStrike" baseline="0" dirty="0">
                <a:latin typeface="MonotypeSorts"/>
              </a:rPr>
              <a:t> </a:t>
            </a:r>
            <a:r>
              <a:rPr lang="en-US" sz="2800" b="1" i="0" u="none" strike="noStrike" baseline="0" dirty="0">
                <a:solidFill>
                  <a:srgbClr val="000000"/>
                </a:solidFill>
                <a:latin typeface="Times New Roman" panose="02020603050405020304" pitchFamily="18" charset="0"/>
              </a:rPr>
              <a:t>Decomposition </a:t>
            </a:r>
          </a:p>
          <a:p>
            <a:pPr marL="0" indent="0" algn="l">
              <a:buNone/>
            </a:pPr>
            <a:r>
              <a:rPr lang="en-US" sz="2800" b="0" i="0" u="none" strike="noStrike" baseline="0" dirty="0">
                <a:solidFill>
                  <a:srgbClr val="000000"/>
                </a:solidFill>
                <a:latin typeface="Times New Roman" panose="02020603050405020304" pitchFamily="18" charset="0"/>
              </a:rPr>
              <a:t>Many microbes break down dead and decaying matter and </a:t>
            </a:r>
            <a:r>
              <a:rPr lang="en-US" sz="2800" b="1" i="0" u="none" strike="noStrike" baseline="0" dirty="0">
                <a:solidFill>
                  <a:srgbClr val="000000"/>
                </a:solidFill>
                <a:latin typeface="Times New Roman" panose="02020603050405020304" pitchFamily="18" charset="0"/>
              </a:rPr>
              <a:t>recycle nutrients </a:t>
            </a:r>
            <a:r>
              <a:rPr lang="en-US" sz="2800" b="0" i="0" u="none" strike="noStrike" baseline="0" dirty="0">
                <a:solidFill>
                  <a:srgbClr val="000000"/>
                </a:solidFill>
                <a:latin typeface="Times New Roman" panose="02020603050405020304" pitchFamily="18" charset="0"/>
              </a:rPr>
              <a:t>that can be used by other organisms.</a:t>
            </a:r>
          </a:p>
          <a:p>
            <a:pPr algn="l"/>
            <a:r>
              <a:rPr lang="en-US" sz="2800" b="0" i="0" u="none" strike="noStrike" baseline="0" dirty="0">
                <a:latin typeface="MonotypeSorts"/>
              </a:rPr>
              <a:t> </a:t>
            </a:r>
            <a:r>
              <a:rPr lang="en-US" sz="2800" b="1" i="0" u="none" strike="noStrike" baseline="0" dirty="0">
                <a:solidFill>
                  <a:srgbClr val="000000"/>
                </a:solidFill>
                <a:latin typeface="Times New Roman" panose="02020603050405020304" pitchFamily="18" charset="0"/>
              </a:rPr>
              <a:t>Nitrogen Fixation</a:t>
            </a:r>
            <a:endParaRPr lang="en-US" dirty="0">
              <a:solidFill>
                <a:srgbClr val="000000"/>
              </a:solidFill>
              <a:latin typeface="Times New Roman" panose="02020603050405020304" pitchFamily="18" charset="0"/>
            </a:endParaRPr>
          </a:p>
          <a:p>
            <a:pPr marL="0" indent="0" algn="l">
              <a:buNone/>
            </a:pPr>
            <a:r>
              <a:rPr lang="en-US" sz="2800" b="0" i="0" u="none" strike="noStrike" baseline="0" dirty="0">
                <a:solidFill>
                  <a:srgbClr val="000000"/>
                </a:solidFill>
                <a:latin typeface="Times New Roman" panose="02020603050405020304" pitchFamily="18" charset="0"/>
              </a:rPr>
              <a:t>Some bacteria can take nitrogen from air and incorporate it into soil.</a:t>
            </a:r>
            <a:endParaRPr lang="en-US" dirty="0"/>
          </a:p>
        </p:txBody>
      </p:sp>
    </p:spTree>
    <p:extLst>
      <p:ext uri="{BB962C8B-B14F-4D97-AF65-F5344CB8AC3E}">
        <p14:creationId xmlns:p14="http://schemas.microsoft.com/office/powerpoint/2010/main" val="52503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7DCB-ECDC-4065-8AF8-3CD3262C2EBF}"/>
              </a:ext>
            </a:extLst>
          </p:cNvPr>
          <p:cNvSpPr>
            <a:spLocks noGrp="1"/>
          </p:cNvSpPr>
          <p:nvPr>
            <p:ph type="title"/>
          </p:nvPr>
        </p:nvSpPr>
        <p:spPr/>
        <p:txBody>
          <a:bodyPr>
            <a:noAutofit/>
          </a:bodyPr>
          <a:lstStyle/>
          <a:p>
            <a:r>
              <a:rPr lang="en-US" sz="3600" b="1" dirty="0">
                <a:solidFill>
                  <a:srgbClr val="000000"/>
                </a:solidFill>
                <a:latin typeface="Times New Roman" panose="02020603050405020304" pitchFamily="18" charset="0"/>
              </a:rPr>
              <a:t>Microbes are Essential for Life on Earth</a:t>
            </a:r>
            <a:endParaRPr lang="en-US" sz="3600" dirty="0"/>
          </a:p>
        </p:txBody>
      </p:sp>
      <p:sp>
        <p:nvSpPr>
          <p:cNvPr id="3" name="Content Placeholder 2">
            <a:extLst>
              <a:ext uri="{FF2B5EF4-FFF2-40B4-BE49-F238E27FC236}">
                <a16:creationId xmlns:a16="http://schemas.microsoft.com/office/drawing/2014/main" id="{D2F6B50C-D8BB-4A3E-8F7F-44EC67095ADF}"/>
              </a:ext>
            </a:extLst>
          </p:cNvPr>
          <p:cNvSpPr>
            <a:spLocks noGrp="1"/>
          </p:cNvSpPr>
          <p:nvPr>
            <p:ph idx="1"/>
          </p:nvPr>
        </p:nvSpPr>
        <p:spPr/>
        <p:txBody>
          <a:bodyPr>
            <a:normAutofit lnSpcReduction="10000"/>
          </a:bodyPr>
          <a:lstStyle/>
          <a:p>
            <a:pPr algn="l"/>
            <a:r>
              <a:rPr lang="en-US" sz="2800" b="1" i="0" u="none" strike="noStrike" baseline="0" dirty="0">
                <a:latin typeface="Times New Roman" panose="02020603050405020304" pitchFamily="18" charset="0"/>
              </a:rPr>
              <a:t>Digestion</a:t>
            </a:r>
          </a:p>
          <a:p>
            <a:pPr marL="0" indent="0" algn="l">
              <a:buNone/>
            </a:pPr>
            <a:r>
              <a:rPr lang="en-US" sz="2800" b="0" i="0" u="none" strike="noStrike" baseline="0" dirty="0">
                <a:latin typeface="Times New Roman" panose="02020603050405020304" pitchFamily="18" charset="0"/>
              </a:rPr>
              <a:t>Animals have microorganisms in their digestive tract, that are essential for digestion and vitamin synthesis.</a:t>
            </a:r>
          </a:p>
          <a:p>
            <a:pPr marL="0" indent="0" algn="l">
              <a:buNone/>
            </a:pPr>
            <a:r>
              <a:rPr lang="en-US" sz="2000" b="0" i="0" u="none" strike="noStrike" baseline="0" dirty="0">
                <a:latin typeface="Times New Roman" panose="02020603050405020304" pitchFamily="18" charset="0"/>
              </a:rPr>
              <a:t>    - </a:t>
            </a:r>
            <a:r>
              <a:rPr lang="en-US" sz="2200" b="0" i="0" u="none" strike="noStrike" baseline="0" dirty="0">
                <a:latin typeface="Times New Roman" panose="02020603050405020304" pitchFamily="18" charset="0"/>
              </a:rPr>
              <a:t>Cellulose digestion by ruminants (cows, rabbits, etc.)</a:t>
            </a:r>
          </a:p>
          <a:p>
            <a:pPr marL="0" indent="0" algn="l">
              <a:buNone/>
            </a:pPr>
            <a:r>
              <a:rPr lang="en-US" sz="2200" dirty="0">
                <a:latin typeface="Times New Roman" panose="02020603050405020304" pitchFamily="18" charset="0"/>
              </a:rPr>
              <a:t>    - </a:t>
            </a:r>
            <a:r>
              <a:rPr lang="en-US" sz="2200" b="0" i="0" u="none" strike="noStrike" baseline="0" dirty="0">
                <a:latin typeface="Times New Roman" panose="02020603050405020304" pitchFamily="18" charset="0"/>
              </a:rPr>
              <a:t>Vitamin K and B synthesis in humans.</a:t>
            </a:r>
          </a:p>
          <a:p>
            <a:pPr marL="0" indent="0" algn="l">
              <a:buNone/>
            </a:pPr>
            <a:endParaRPr lang="en-US" sz="2200" b="0" i="0" u="none" strike="noStrike" baseline="0" dirty="0">
              <a:latin typeface="Times New Roman" panose="02020603050405020304" pitchFamily="18" charset="0"/>
            </a:endParaRPr>
          </a:p>
          <a:p>
            <a:pPr algn="l"/>
            <a:r>
              <a:rPr lang="en-US" sz="2800" b="1" i="0" u="none" strike="noStrike" baseline="0" dirty="0">
                <a:latin typeface="Times New Roman" panose="02020603050405020304" pitchFamily="18" charset="0"/>
              </a:rPr>
              <a:t>Medicine</a:t>
            </a:r>
            <a:endParaRPr lang="en-US" b="1" dirty="0">
              <a:latin typeface="Times New Roman" panose="02020603050405020304" pitchFamily="18" charset="0"/>
            </a:endParaRPr>
          </a:p>
          <a:p>
            <a:pPr marL="0" indent="0" algn="l">
              <a:buNone/>
            </a:pPr>
            <a:r>
              <a:rPr lang="en-US" sz="2800" b="0" i="0" u="none" strike="noStrike" baseline="0" dirty="0">
                <a:latin typeface="Times New Roman" panose="02020603050405020304" pitchFamily="18" charset="0"/>
              </a:rPr>
              <a:t>Many </a:t>
            </a:r>
            <a:r>
              <a:rPr lang="en-US" sz="2800" b="1" i="0" u="none" strike="noStrike" baseline="0" dirty="0">
                <a:latin typeface="Times New Roman" panose="02020603050405020304" pitchFamily="18" charset="0"/>
              </a:rPr>
              <a:t>antibiotics </a:t>
            </a:r>
            <a:r>
              <a:rPr lang="en-US" sz="2800" b="0" i="0" u="none" strike="noStrike" baseline="0" dirty="0">
                <a:latin typeface="Times New Roman" panose="02020603050405020304" pitchFamily="18" charset="0"/>
              </a:rPr>
              <a:t>and other drugs are naturally synthesized by microbes.</a:t>
            </a:r>
          </a:p>
          <a:p>
            <a:pPr marL="0" indent="0" algn="l">
              <a:buNone/>
            </a:pPr>
            <a:r>
              <a:rPr lang="en-US" dirty="0">
                <a:latin typeface="Times New Roman" panose="02020603050405020304" pitchFamily="18" charset="0"/>
              </a:rPr>
              <a:t>   </a:t>
            </a:r>
            <a:r>
              <a:rPr lang="en-US" sz="2200" dirty="0">
                <a:latin typeface="Times New Roman" panose="02020603050405020304" pitchFamily="18" charset="0"/>
              </a:rPr>
              <a:t>- </a:t>
            </a:r>
            <a:r>
              <a:rPr lang="en-US" sz="2200" b="0" i="0" u="none" strike="noStrike" baseline="0" dirty="0">
                <a:latin typeface="Times New Roman" panose="02020603050405020304" pitchFamily="18" charset="0"/>
              </a:rPr>
              <a:t>Penicillin is made by a mold.</a:t>
            </a:r>
            <a:endParaRPr lang="en-US" sz="2200" dirty="0"/>
          </a:p>
        </p:txBody>
      </p:sp>
    </p:spTree>
    <p:extLst>
      <p:ext uri="{BB962C8B-B14F-4D97-AF65-F5344CB8AC3E}">
        <p14:creationId xmlns:p14="http://schemas.microsoft.com/office/powerpoint/2010/main" val="169133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9EF4-EBF6-4256-BDAC-E5933D40D74F}"/>
              </a:ext>
            </a:extLst>
          </p:cNvPr>
          <p:cNvSpPr>
            <a:spLocks noGrp="1"/>
          </p:cNvSpPr>
          <p:nvPr>
            <p:ph type="title"/>
          </p:nvPr>
        </p:nvSpPr>
        <p:spPr/>
        <p:txBody>
          <a:bodyPr>
            <a:noAutofit/>
          </a:bodyPr>
          <a:lstStyle/>
          <a:p>
            <a:r>
              <a:rPr lang="en-US" sz="3600" b="1" dirty="0">
                <a:solidFill>
                  <a:srgbClr val="000000"/>
                </a:solidFill>
                <a:latin typeface="Times New Roman" panose="02020603050405020304" pitchFamily="18" charset="0"/>
              </a:rPr>
              <a:t>Microbes are Essential for Life on Earth</a:t>
            </a:r>
            <a:endParaRPr lang="en-US" sz="3600" dirty="0"/>
          </a:p>
        </p:txBody>
      </p:sp>
      <p:sp>
        <p:nvSpPr>
          <p:cNvPr id="3" name="Content Placeholder 2">
            <a:extLst>
              <a:ext uri="{FF2B5EF4-FFF2-40B4-BE49-F238E27FC236}">
                <a16:creationId xmlns:a16="http://schemas.microsoft.com/office/drawing/2014/main" id="{3E529F2A-6D4F-4728-9081-1EE9B823FDAD}"/>
              </a:ext>
            </a:extLst>
          </p:cNvPr>
          <p:cNvSpPr>
            <a:spLocks noGrp="1"/>
          </p:cNvSpPr>
          <p:nvPr>
            <p:ph idx="1"/>
          </p:nvPr>
        </p:nvSpPr>
        <p:spPr>
          <a:xfrm>
            <a:off x="838200" y="1378632"/>
            <a:ext cx="10515600" cy="5317589"/>
          </a:xfrm>
        </p:spPr>
        <p:txBody>
          <a:bodyPr>
            <a:normAutofit fontScale="25000" lnSpcReduction="20000"/>
          </a:bodyPr>
          <a:lstStyle/>
          <a:p>
            <a:pPr marL="0" indent="0" algn="l">
              <a:buNone/>
            </a:pPr>
            <a:endParaRPr lang="en-US" sz="3600" b="1" i="0" u="none" strike="noStrike" baseline="0" dirty="0">
              <a:solidFill>
                <a:srgbClr val="000000"/>
              </a:solidFill>
              <a:latin typeface="Times New Roman" panose="02020603050405020304" pitchFamily="18" charset="0"/>
            </a:endParaRPr>
          </a:p>
          <a:p>
            <a:pPr algn="l"/>
            <a:r>
              <a:rPr lang="en-US" sz="11200" b="1" i="0" u="none" strike="noStrike" baseline="0" dirty="0">
                <a:solidFill>
                  <a:srgbClr val="000000"/>
                </a:solidFill>
                <a:latin typeface="Times New Roman" panose="02020603050405020304" pitchFamily="18" charset="0"/>
              </a:rPr>
              <a:t>Food Industry</a:t>
            </a:r>
            <a:endParaRPr lang="en-US" sz="11200" b="1" dirty="0">
              <a:solidFill>
                <a:srgbClr val="000000"/>
              </a:solidFill>
              <a:latin typeface="Times New Roman" panose="02020603050405020304" pitchFamily="18" charset="0"/>
            </a:endParaRPr>
          </a:p>
          <a:p>
            <a:pPr marL="0" indent="0" algn="l">
              <a:buNone/>
            </a:pPr>
            <a:r>
              <a:rPr lang="en-US" sz="11200" b="0" i="0" u="none" strike="noStrike" baseline="0" dirty="0">
                <a:solidFill>
                  <a:srgbClr val="000000"/>
                </a:solidFill>
                <a:latin typeface="Times New Roman" panose="02020603050405020304" pitchFamily="18" charset="0"/>
              </a:rPr>
              <a:t>Many important foods and beverages are made with microbes:</a:t>
            </a:r>
          </a:p>
          <a:p>
            <a:pPr algn="l"/>
            <a:r>
              <a:rPr lang="en-US" sz="8800" b="0" i="0" u="none" strike="noStrike" baseline="0" dirty="0">
                <a:solidFill>
                  <a:srgbClr val="000000"/>
                </a:solidFill>
                <a:latin typeface="Times New Roman" panose="02020603050405020304" pitchFamily="18" charset="0"/>
              </a:rPr>
              <a:t>Alcoholic beverages (Wine, beer, rum, whiskey)</a:t>
            </a:r>
          </a:p>
          <a:p>
            <a:pPr algn="l"/>
            <a:r>
              <a:rPr lang="en-US" sz="8800" b="0" i="0" u="none" strike="noStrike" baseline="0" dirty="0">
                <a:solidFill>
                  <a:srgbClr val="000000"/>
                </a:solidFill>
                <a:latin typeface="Times New Roman" panose="02020603050405020304" pitchFamily="18" charset="0"/>
              </a:rPr>
              <a:t>Bread</a:t>
            </a:r>
          </a:p>
          <a:p>
            <a:pPr algn="l"/>
            <a:r>
              <a:rPr lang="en-US" sz="8800" b="0" i="0" u="none" strike="noStrike" baseline="0" dirty="0">
                <a:solidFill>
                  <a:srgbClr val="000000"/>
                </a:solidFill>
                <a:latin typeface="Times New Roman" panose="02020603050405020304" pitchFamily="18" charset="0"/>
              </a:rPr>
              <a:t>Vinegar</a:t>
            </a:r>
          </a:p>
          <a:p>
            <a:pPr algn="l"/>
            <a:r>
              <a:rPr lang="en-US" sz="8800" b="0" i="0" u="none" strike="noStrike" baseline="0" dirty="0">
                <a:solidFill>
                  <a:srgbClr val="000000"/>
                </a:solidFill>
                <a:latin typeface="Times New Roman" panose="02020603050405020304" pitchFamily="18" charset="0"/>
              </a:rPr>
              <a:t>Soy sauce</a:t>
            </a:r>
          </a:p>
          <a:p>
            <a:pPr algn="l"/>
            <a:r>
              <a:rPr lang="en-US" sz="8800" b="0" i="0" u="none" strike="noStrike" baseline="0" dirty="0">
                <a:solidFill>
                  <a:srgbClr val="000000"/>
                </a:solidFill>
                <a:latin typeface="Times New Roman" panose="02020603050405020304" pitchFamily="18" charset="0"/>
              </a:rPr>
              <a:t>Cheese</a:t>
            </a:r>
          </a:p>
          <a:p>
            <a:pPr algn="l"/>
            <a:r>
              <a:rPr lang="en-US" sz="8800" b="0" i="0" u="none" strike="noStrike" baseline="0" dirty="0">
                <a:solidFill>
                  <a:srgbClr val="000000"/>
                </a:solidFill>
                <a:latin typeface="Times New Roman" panose="02020603050405020304" pitchFamily="18" charset="0"/>
              </a:rPr>
              <a:t>Pickles, olives</a:t>
            </a:r>
          </a:p>
          <a:p>
            <a:pPr algn="l"/>
            <a:r>
              <a:rPr lang="en-US" sz="8800" b="0" i="0" u="none" strike="noStrike" baseline="0" dirty="0">
                <a:solidFill>
                  <a:srgbClr val="000000"/>
                </a:solidFill>
                <a:latin typeface="Times New Roman" panose="02020603050405020304" pitchFamily="18" charset="0"/>
              </a:rPr>
              <a:t>Yogurt</a:t>
            </a:r>
          </a:p>
          <a:p>
            <a:pPr algn="l"/>
            <a:r>
              <a:rPr lang="en-US" sz="8800" b="0" i="0" u="none" strike="noStrike" baseline="0" dirty="0">
                <a:solidFill>
                  <a:srgbClr val="000000"/>
                </a:solidFill>
                <a:latin typeface="Times New Roman" panose="02020603050405020304" pitchFamily="18" charset="0"/>
              </a:rPr>
              <a:t>Buttermilk</a:t>
            </a:r>
          </a:p>
          <a:p>
            <a:pPr algn="l"/>
            <a:r>
              <a:rPr lang="en-US" sz="8800" b="0" i="0" u="none" strike="noStrike" baseline="0" dirty="0">
                <a:solidFill>
                  <a:srgbClr val="000000"/>
                </a:solidFill>
                <a:latin typeface="Times New Roman" panose="02020603050405020304" pitchFamily="18" charset="0"/>
              </a:rPr>
              <a:t>Sour cream</a:t>
            </a:r>
          </a:p>
          <a:p>
            <a:r>
              <a:rPr lang="en-US" sz="8800" dirty="0">
                <a:solidFill>
                  <a:srgbClr val="000000"/>
                </a:solidFill>
                <a:latin typeface="Times New Roman" panose="02020603050405020304" pitchFamily="18" charset="0"/>
              </a:rPr>
              <a:t>Fermented coffee </a:t>
            </a:r>
            <a:endParaRPr lang="en-US" sz="8800" b="0" i="0" u="none" strike="noStrike" baseline="0" dirty="0">
              <a:solidFill>
                <a:srgbClr val="000000"/>
              </a:solidFill>
              <a:latin typeface="Times New Roman" panose="02020603050405020304" pitchFamily="18" charset="0"/>
            </a:endParaRPr>
          </a:p>
          <a:p>
            <a:pPr algn="l"/>
            <a:r>
              <a:rPr lang="en-US" sz="8800" b="0" i="0" u="none" strike="noStrike" baseline="0" dirty="0">
                <a:solidFill>
                  <a:srgbClr val="000000"/>
                </a:solidFill>
                <a:latin typeface="Times New Roman" panose="02020603050405020304" pitchFamily="18" charset="0"/>
              </a:rPr>
              <a:t>Chocolate</a:t>
            </a:r>
          </a:p>
          <a:p>
            <a:pPr algn="l"/>
            <a:r>
              <a:rPr lang="en-US" sz="8800" dirty="0">
                <a:solidFill>
                  <a:srgbClr val="000000"/>
                </a:solidFill>
                <a:latin typeface="Times New Roman" panose="02020603050405020304" pitchFamily="18" charset="0"/>
              </a:rPr>
              <a:t>Fermented h</a:t>
            </a:r>
            <a:r>
              <a:rPr lang="en-US" sz="8800" b="0" i="0" u="none" strike="noStrike" baseline="0" dirty="0">
                <a:solidFill>
                  <a:srgbClr val="000000"/>
                </a:solidFill>
                <a:latin typeface="Times New Roman" panose="02020603050405020304" pitchFamily="18" charset="0"/>
              </a:rPr>
              <a:t>ams, sausages</a:t>
            </a:r>
            <a:endParaRPr lang="en-US" sz="8800" dirty="0"/>
          </a:p>
        </p:txBody>
      </p:sp>
      <p:pic>
        <p:nvPicPr>
          <p:cNvPr id="2050" name="Picture 2" descr="Wet Processing Fermentation Coffee Beans | Science Stock Image 1021141921">
            <a:extLst>
              <a:ext uri="{FF2B5EF4-FFF2-40B4-BE49-F238E27FC236}">
                <a16:creationId xmlns:a16="http://schemas.microsoft.com/office/drawing/2014/main" id="{0023C467-5B83-4E99-B25B-B4EE35ABB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201" y="464108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rtual Blue Cheese (Class) - Olsson's Fine Foods">
            <a:extLst>
              <a:ext uri="{FF2B5EF4-FFF2-40B4-BE49-F238E27FC236}">
                <a16:creationId xmlns:a16="http://schemas.microsoft.com/office/drawing/2014/main" id="{AA3473EB-A6DE-4CE7-8617-AE0DF1854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997" y="270419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0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1BF4-F487-4A81-A612-A515812B88D9}"/>
              </a:ext>
            </a:extLst>
          </p:cNvPr>
          <p:cNvSpPr>
            <a:spLocks noGrp="1"/>
          </p:cNvSpPr>
          <p:nvPr>
            <p:ph type="title"/>
          </p:nvPr>
        </p:nvSpPr>
        <p:spPr/>
        <p:txBody>
          <a:bodyPr>
            <a:noAutofit/>
          </a:bodyPr>
          <a:lstStyle/>
          <a:p>
            <a:r>
              <a:rPr lang="en-US" sz="3600" b="1" dirty="0">
                <a:solidFill>
                  <a:srgbClr val="000000"/>
                </a:solidFill>
                <a:latin typeface="Times New Roman" panose="02020603050405020304" pitchFamily="18" charset="0"/>
              </a:rPr>
              <a:t>Microbes are Essential for Life on Earth</a:t>
            </a:r>
            <a:endParaRPr lang="en-US" sz="3600" dirty="0"/>
          </a:p>
        </p:txBody>
      </p:sp>
      <p:sp>
        <p:nvSpPr>
          <p:cNvPr id="3" name="Content Placeholder 2">
            <a:extLst>
              <a:ext uri="{FF2B5EF4-FFF2-40B4-BE49-F238E27FC236}">
                <a16:creationId xmlns:a16="http://schemas.microsoft.com/office/drawing/2014/main" id="{8F61E229-B9C5-4C2E-92A7-4EA7942CC8AD}"/>
              </a:ext>
            </a:extLst>
          </p:cNvPr>
          <p:cNvSpPr>
            <a:spLocks noGrp="1"/>
          </p:cNvSpPr>
          <p:nvPr>
            <p:ph idx="1"/>
          </p:nvPr>
        </p:nvSpPr>
        <p:spPr>
          <a:xfrm>
            <a:off x="838200" y="1825624"/>
            <a:ext cx="10515600" cy="5032375"/>
          </a:xfrm>
        </p:spPr>
        <p:txBody>
          <a:bodyPr>
            <a:normAutofit/>
          </a:bodyPr>
          <a:lstStyle/>
          <a:p>
            <a:pPr algn="l"/>
            <a:r>
              <a:rPr lang="en-US" sz="2800" b="0" i="0" u="none" strike="noStrike" baseline="0" dirty="0">
                <a:latin typeface="Times New Roman" panose="02020603050405020304" pitchFamily="18" charset="0"/>
                <a:cs typeface="Times New Roman" panose="02020603050405020304" pitchFamily="18" charset="0"/>
              </a:rPr>
              <a:t> </a:t>
            </a:r>
            <a:r>
              <a:rPr lang="en-US" sz="3000" b="1" i="0" u="none" strike="noStrike" baseline="0" dirty="0">
                <a:latin typeface="Times New Roman" panose="02020603050405020304" pitchFamily="18" charset="0"/>
                <a:cs typeface="Times New Roman" panose="02020603050405020304" pitchFamily="18" charset="0"/>
              </a:rPr>
              <a:t>Genetic Engineering</a:t>
            </a:r>
            <a:endParaRPr lang="en-US" sz="3000" b="1" dirty="0">
              <a:latin typeface="Times New Roman" panose="02020603050405020304" pitchFamily="18" charset="0"/>
              <a:cs typeface="Times New Roman" panose="02020603050405020304" pitchFamily="18" charset="0"/>
            </a:endParaRPr>
          </a:p>
          <a:p>
            <a:pPr marL="0" indent="0" algn="l">
              <a:buNone/>
            </a:pPr>
            <a:r>
              <a:rPr lang="en-US" sz="2800" b="0" i="0" u="none" strike="noStrike" baseline="0" dirty="0">
                <a:latin typeface="Times New Roman" panose="02020603050405020304" pitchFamily="18" charset="0"/>
                <a:cs typeface="Times New Roman" panose="02020603050405020304" pitchFamily="18" charset="0"/>
              </a:rPr>
              <a:t>Recent advances in gene splicing allow us to design </a:t>
            </a:r>
            <a:r>
              <a:rPr lang="en-US" sz="2800" b="1" i="1" u="none" strike="noStrike" baseline="0" dirty="0">
                <a:latin typeface="Times New Roman" panose="02020603050405020304" pitchFamily="18" charset="0"/>
                <a:cs typeface="Times New Roman" panose="02020603050405020304" pitchFamily="18" charset="0"/>
              </a:rPr>
              <a:t>recombinant </a:t>
            </a:r>
            <a:r>
              <a:rPr lang="en-US" sz="2800" b="0" i="0" u="none" strike="noStrike" baseline="0" dirty="0">
                <a:latin typeface="Times New Roman" panose="02020603050405020304" pitchFamily="18" charset="0"/>
                <a:cs typeface="Times New Roman" panose="02020603050405020304" pitchFamily="18" charset="0"/>
              </a:rPr>
              <a:t>microbes that produce important products:</a:t>
            </a:r>
          </a:p>
          <a:p>
            <a:pPr marL="0" indent="0" algn="l">
              <a:buNone/>
            </a:pPr>
            <a:endParaRPr lang="en-US" sz="2800" b="0" i="0" u="none" strike="noStrike" baseline="0" dirty="0">
              <a:latin typeface="Times New Roman" panose="02020603050405020304" pitchFamily="18" charset="0"/>
              <a:cs typeface="Times New Roman" panose="02020603050405020304" pitchFamily="18" charset="0"/>
            </a:endParaRPr>
          </a:p>
          <a:p>
            <a:pPr algn="l"/>
            <a:r>
              <a:rPr lang="en-US" sz="2400" b="0" i="0" u="none" strike="noStrike" baseline="0" dirty="0">
                <a:latin typeface="Times New Roman" panose="02020603050405020304" pitchFamily="18" charset="0"/>
                <a:cs typeface="Times New Roman" panose="02020603050405020304" pitchFamily="18" charset="0"/>
              </a:rPr>
              <a:t>Human growth hormone (Dwarfism)</a:t>
            </a:r>
          </a:p>
          <a:p>
            <a:pPr algn="l"/>
            <a:r>
              <a:rPr lang="en-US" sz="2400" b="0" i="0" u="none" strike="noStrike" baseline="0" dirty="0">
                <a:latin typeface="Times New Roman" panose="02020603050405020304" pitchFamily="18" charset="0"/>
                <a:cs typeface="Times New Roman" panose="02020603050405020304" pitchFamily="18" charset="0"/>
              </a:rPr>
              <a:t>Insulin (Diabetes)</a:t>
            </a:r>
          </a:p>
          <a:p>
            <a:pPr algn="l"/>
            <a:r>
              <a:rPr lang="en-US" sz="2400" b="0" i="0" u="none" strike="noStrike" baseline="0" dirty="0">
                <a:latin typeface="Times New Roman" panose="02020603050405020304" pitchFamily="18" charset="0"/>
                <a:cs typeface="Times New Roman" panose="02020603050405020304" pitchFamily="18" charset="0"/>
              </a:rPr>
              <a:t>Blood clotting factor (Hemophilia)</a:t>
            </a:r>
          </a:p>
          <a:p>
            <a:pPr algn="l"/>
            <a:r>
              <a:rPr lang="en-US" sz="2400" b="0" i="0" u="none" strike="noStrike" baseline="0" dirty="0">
                <a:latin typeface="Times New Roman" panose="02020603050405020304" pitchFamily="18" charset="0"/>
                <a:cs typeface="Times New Roman" panose="02020603050405020304" pitchFamily="18" charset="0"/>
              </a:rPr>
              <a:t>Human hemoglobin (Emergency blood substitute)</a:t>
            </a:r>
          </a:p>
          <a:p>
            <a:pPr algn="l"/>
            <a:r>
              <a:rPr lang="en-US" sz="2400" b="0" i="0" u="none" strike="noStrike" baseline="0" dirty="0">
                <a:latin typeface="Times New Roman" panose="02020603050405020304" pitchFamily="18" charset="0"/>
                <a:cs typeface="Times New Roman" panose="02020603050405020304" pitchFamily="18" charset="0"/>
              </a:rPr>
              <a:t>Erythropoietin (Anemia)</a:t>
            </a:r>
          </a:p>
          <a:p>
            <a:pPr algn="l"/>
            <a:r>
              <a:rPr lang="en-US" sz="2400" b="0" i="0" u="none" strike="noStrike" baseline="0" dirty="0">
                <a:latin typeface="Times New Roman" panose="02020603050405020304" pitchFamily="18" charset="0"/>
                <a:cs typeface="Times New Roman" panose="02020603050405020304" pitchFamily="18" charset="0"/>
              </a:rPr>
              <a:t>Monoclonal antibodies (Disease diagnosis and prevention).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6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ality | BioNinja">
            <a:extLst>
              <a:ext uri="{FF2B5EF4-FFF2-40B4-BE49-F238E27FC236}">
                <a16:creationId xmlns:a16="http://schemas.microsoft.com/office/drawing/2014/main" id="{D267714A-F915-4FB3-8D4A-4D4B0DCE4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65" y="759654"/>
            <a:ext cx="10128737" cy="562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37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9F69-2362-4783-A472-76C207FC0C6F}"/>
              </a:ext>
            </a:extLst>
          </p:cNvPr>
          <p:cNvSpPr>
            <a:spLocks noGrp="1"/>
          </p:cNvSpPr>
          <p:nvPr>
            <p:ph type="title"/>
          </p:nvPr>
        </p:nvSpPr>
        <p:spPr/>
        <p:txBody>
          <a:bodyPr>
            <a:normAutofit/>
          </a:bodyPr>
          <a:lstStyle/>
          <a:p>
            <a:r>
              <a:rPr lang="en-US" sz="4000" b="1" dirty="0">
                <a:solidFill>
                  <a:srgbClr val="000000"/>
                </a:solidFill>
                <a:latin typeface="Times New Roman" panose="02020603050405020304" pitchFamily="18" charset="0"/>
              </a:rPr>
              <a:t>Microbes are Essential for Life on Earth</a:t>
            </a:r>
            <a:endParaRPr lang="en-US" dirty="0"/>
          </a:p>
        </p:txBody>
      </p:sp>
      <p:sp>
        <p:nvSpPr>
          <p:cNvPr id="3" name="Content Placeholder 2">
            <a:extLst>
              <a:ext uri="{FF2B5EF4-FFF2-40B4-BE49-F238E27FC236}">
                <a16:creationId xmlns:a16="http://schemas.microsoft.com/office/drawing/2014/main" id="{55E568DB-69F8-4CFB-A324-B370AAFCCFDD}"/>
              </a:ext>
            </a:extLst>
          </p:cNvPr>
          <p:cNvSpPr>
            <a:spLocks noGrp="1"/>
          </p:cNvSpPr>
          <p:nvPr>
            <p:ph idx="1"/>
          </p:nvPr>
        </p:nvSpPr>
        <p:spPr/>
        <p:txBody>
          <a:bodyPr/>
          <a:lstStyle/>
          <a:p>
            <a:pPr algn="l"/>
            <a:r>
              <a:rPr lang="en-US" sz="2800" b="1" i="0" u="none" strike="noStrike" baseline="0" dirty="0">
                <a:solidFill>
                  <a:srgbClr val="000000"/>
                </a:solidFill>
                <a:latin typeface="Times New Roman" panose="02020603050405020304" pitchFamily="18" charset="0"/>
              </a:rPr>
              <a:t>Medical Research</a:t>
            </a:r>
          </a:p>
          <a:p>
            <a:pPr marL="0" indent="0" algn="l">
              <a:buNone/>
            </a:pPr>
            <a:r>
              <a:rPr lang="en-US" sz="2800" b="0" i="0" u="none" strike="noStrike" baseline="0" dirty="0">
                <a:solidFill>
                  <a:srgbClr val="000000"/>
                </a:solidFill>
                <a:latin typeface="Times New Roman" panose="02020603050405020304" pitchFamily="18" charset="0"/>
              </a:rPr>
              <a:t>Microbes are well suited for biological and medical research for several reasons:</a:t>
            </a:r>
          </a:p>
          <a:p>
            <a:pPr algn="l"/>
            <a:r>
              <a:rPr lang="en-US" sz="2200" b="0" i="0" u="none" strike="noStrike" baseline="0" dirty="0">
                <a:latin typeface="Times New Roman" panose="02020603050405020304" pitchFamily="18" charset="0"/>
              </a:rPr>
              <a:t>Relatively simple and small structures, easy to study.</a:t>
            </a:r>
          </a:p>
          <a:p>
            <a:pPr algn="l"/>
            <a:r>
              <a:rPr lang="en-US" sz="2200" b="0" i="0" u="none" strike="noStrike" baseline="0" dirty="0">
                <a:latin typeface="Times New Roman" panose="02020603050405020304" pitchFamily="18" charset="0"/>
              </a:rPr>
              <a:t>Genetic material is easily manipulated.</a:t>
            </a:r>
          </a:p>
          <a:p>
            <a:pPr algn="l"/>
            <a:r>
              <a:rPr lang="en-US" sz="2200" b="0" i="0" u="none" strike="noStrike" baseline="0" dirty="0">
                <a:latin typeface="Times New Roman" panose="02020603050405020304" pitchFamily="18" charset="0"/>
              </a:rPr>
              <a:t>Can grow a large number of cells very quickly and at low cost.</a:t>
            </a:r>
          </a:p>
          <a:p>
            <a:pPr algn="l"/>
            <a:r>
              <a:rPr lang="en-US" sz="2200" b="0" i="0" u="none" strike="noStrike" baseline="0" dirty="0">
                <a:latin typeface="Times New Roman" panose="02020603050405020304" pitchFamily="18" charset="0"/>
              </a:rPr>
              <a:t>Short generation times make them very useful to study genetic changes.</a:t>
            </a:r>
            <a:endParaRPr lang="en-US" sz="2200" dirty="0"/>
          </a:p>
        </p:txBody>
      </p:sp>
    </p:spTree>
    <p:extLst>
      <p:ext uri="{BB962C8B-B14F-4D97-AF65-F5344CB8AC3E}">
        <p14:creationId xmlns:p14="http://schemas.microsoft.com/office/powerpoint/2010/main" val="1118465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13145</TotalTime>
  <Words>1326</Words>
  <Application>Microsoft Office PowerPoint</Application>
  <PresentationFormat>Widescreen</PresentationFormat>
  <Paragraphs>173</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MonotypeSorts</vt:lpstr>
      <vt:lpstr>Times New Roman</vt:lpstr>
      <vt:lpstr>TimesNewRomanPSMT</vt:lpstr>
      <vt:lpstr>Office Theme</vt:lpstr>
      <vt:lpstr>THE MICROBIAL WORLD</vt:lpstr>
      <vt:lpstr> Microbiology: is the study of Microorganisms (or microbes) , microscopic or so  small that they cannot be seen with the naked eye  Microorganisms : Any living organism that is either a single cell (unicellular), a cell cluster, or has no cells at all (acellular).   Sub groups of Microbes we will study: -Bacteria -Fungi (yeasts and molds) -Algae -Protozoa -Multicellular parasites -Viruses </vt:lpstr>
      <vt:lpstr>Microbiology</vt:lpstr>
      <vt:lpstr>Microbes are Essential for Life on Earth</vt:lpstr>
      <vt:lpstr>Microbes are Essential for Life on Earth</vt:lpstr>
      <vt:lpstr>Microbes are Essential for Life on Earth</vt:lpstr>
      <vt:lpstr>Microbes are Essential for Life on Earth</vt:lpstr>
      <vt:lpstr>PowerPoint Presentation</vt:lpstr>
      <vt:lpstr>Microbes are Essential for Life on Earth</vt:lpstr>
      <vt:lpstr>History of Microbiology </vt:lpstr>
      <vt:lpstr>PowerPoint Presentation</vt:lpstr>
      <vt:lpstr>History of Microbiology </vt:lpstr>
      <vt:lpstr>History of Microbiology </vt:lpstr>
      <vt:lpstr> But Could Spontaneous Generation Be True for Microorganisms?</vt:lpstr>
      <vt:lpstr>History of Microbiology</vt:lpstr>
      <vt:lpstr>PowerPoint Presentation</vt:lpstr>
      <vt:lpstr>History of Microbiology</vt:lpstr>
      <vt:lpstr>History of Microbiology</vt:lpstr>
      <vt:lpstr>History of Microbiology</vt:lpstr>
      <vt:lpstr>PowerPoint Presentation</vt:lpstr>
      <vt:lpstr>History of Microbiology</vt:lpstr>
      <vt:lpstr>History of Microbiology</vt:lpstr>
      <vt:lpstr>PowerPoint Presentation</vt:lpstr>
      <vt:lpstr>History of Microbiology</vt:lpstr>
      <vt:lpstr>History of Microbiology</vt:lpstr>
      <vt:lpstr>History of Microbiology</vt:lpstr>
      <vt:lpstr>Major Fields in Microbiology</vt:lpstr>
      <vt:lpstr>Major Fields in Microbiology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Microbial World</dc:title>
  <dc:creator>samira fattah</dc:creator>
  <cp:lastModifiedBy>Annabelle Olivo</cp:lastModifiedBy>
  <cp:revision>37</cp:revision>
  <dcterms:created xsi:type="dcterms:W3CDTF">2020-09-14T07:42:07Z</dcterms:created>
  <dcterms:modified xsi:type="dcterms:W3CDTF">2024-08-06T14:19:53Z</dcterms:modified>
</cp:coreProperties>
</file>